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7"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5143500" cx="9144000"/>
  <p:notesSz cx="6858000" cy="9144000"/>
  <p:embeddedFontLst>
    <p:embeddedFont>
      <p:font typeface="Muli"/>
      <p:regular r:id="rId25"/>
      <p:bold r:id="rId26"/>
      <p:italic r:id="rId27"/>
      <p:boldItalic r:id="rId28"/>
    </p:embeddedFont>
    <p:embeddedFont>
      <p:font typeface="Nixie One"/>
      <p:regular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uli-bold.fntdata"/><Relationship Id="rId25" Type="http://schemas.openxmlformats.org/officeDocument/2006/relationships/font" Target="fonts/Muli-regular.fntdata"/><Relationship Id="rId28" Type="http://schemas.openxmlformats.org/officeDocument/2006/relationships/font" Target="fonts/Muli-boldItalic.fntdata"/><Relationship Id="rId27" Type="http://schemas.openxmlformats.org/officeDocument/2006/relationships/font" Target="fonts/Muli-italic.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NixieOne-regular.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4" name="Shape 1404"/>
        <p:cNvGrpSpPr/>
        <p:nvPr/>
      </p:nvGrpSpPr>
      <p:grpSpPr>
        <a:xfrm>
          <a:off x="0" y="0"/>
          <a:ext cx="0" cy="0"/>
          <a:chOff x="0" y="0"/>
          <a:chExt cx="0" cy="0"/>
        </a:xfrm>
      </p:grpSpPr>
      <p:sp>
        <p:nvSpPr>
          <p:cNvPr id="1405" name="Shape 1405"/>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406" name="Shape 14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9" name="Shape 1459"/>
        <p:cNvGrpSpPr/>
        <p:nvPr/>
      </p:nvGrpSpPr>
      <p:grpSpPr>
        <a:xfrm>
          <a:off x="0" y="0"/>
          <a:ext cx="0" cy="0"/>
          <a:chOff x="0" y="0"/>
          <a:chExt cx="0" cy="0"/>
        </a:xfrm>
      </p:grpSpPr>
      <p:sp>
        <p:nvSpPr>
          <p:cNvPr id="1460" name="Shape 1460"/>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461" name="Shape 14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4" name="Shape 1464"/>
        <p:cNvGrpSpPr/>
        <p:nvPr/>
      </p:nvGrpSpPr>
      <p:grpSpPr>
        <a:xfrm>
          <a:off x="0" y="0"/>
          <a:ext cx="0" cy="0"/>
          <a:chOff x="0" y="0"/>
          <a:chExt cx="0" cy="0"/>
        </a:xfrm>
      </p:grpSpPr>
      <p:sp>
        <p:nvSpPr>
          <p:cNvPr id="1465" name="Shape 1465"/>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466" name="Shape 14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9" name="Shape 1469"/>
        <p:cNvGrpSpPr/>
        <p:nvPr/>
      </p:nvGrpSpPr>
      <p:grpSpPr>
        <a:xfrm>
          <a:off x="0" y="0"/>
          <a:ext cx="0" cy="0"/>
          <a:chOff x="0" y="0"/>
          <a:chExt cx="0" cy="0"/>
        </a:xfrm>
      </p:grpSpPr>
      <p:sp>
        <p:nvSpPr>
          <p:cNvPr id="1470" name="Shape 1470"/>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471" name="Shape 14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4" name="Shape 1474"/>
        <p:cNvGrpSpPr/>
        <p:nvPr/>
      </p:nvGrpSpPr>
      <p:grpSpPr>
        <a:xfrm>
          <a:off x="0" y="0"/>
          <a:ext cx="0" cy="0"/>
          <a:chOff x="0" y="0"/>
          <a:chExt cx="0" cy="0"/>
        </a:xfrm>
      </p:grpSpPr>
      <p:sp>
        <p:nvSpPr>
          <p:cNvPr id="1475" name="Shape 1475"/>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476" name="Shape 14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0" name="Shape 1480"/>
        <p:cNvGrpSpPr/>
        <p:nvPr/>
      </p:nvGrpSpPr>
      <p:grpSpPr>
        <a:xfrm>
          <a:off x="0" y="0"/>
          <a:ext cx="0" cy="0"/>
          <a:chOff x="0" y="0"/>
          <a:chExt cx="0" cy="0"/>
        </a:xfrm>
      </p:grpSpPr>
      <p:sp>
        <p:nvSpPr>
          <p:cNvPr id="1481" name="Shape 1481"/>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482" name="Shape 14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7" name="Shape 1487"/>
        <p:cNvGrpSpPr/>
        <p:nvPr/>
      </p:nvGrpSpPr>
      <p:grpSpPr>
        <a:xfrm>
          <a:off x="0" y="0"/>
          <a:ext cx="0" cy="0"/>
          <a:chOff x="0" y="0"/>
          <a:chExt cx="0" cy="0"/>
        </a:xfrm>
      </p:grpSpPr>
      <p:sp>
        <p:nvSpPr>
          <p:cNvPr id="1488" name="Shape 1488"/>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489" name="Shape 14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3" name="Shape 1493"/>
        <p:cNvGrpSpPr/>
        <p:nvPr/>
      </p:nvGrpSpPr>
      <p:grpSpPr>
        <a:xfrm>
          <a:off x="0" y="0"/>
          <a:ext cx="0" cy="0"/>
          <a:chOff x="0" y="0"/>
          <a:chExt cx="0" cy="0"/>
        </a:xfrm>
      </p:grpSpPr>
      <p:sp>
        <p:nvSpPr>
          <p:cNvPr id="1494" name="Shape 1494"/>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495" name="Shape 14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0" name="Shape 1500"/>
        <p:cNvGrpSpPr/>
        <p:nvPr/>
      </p:nvGrpSpPr>
      <p:grpSpPr>
        <a:xfrm>
          <a:off x="0" y="0"/>
          <a:ext cx="0" cy="0"/>
          <a:chOff x="0" y="0"/>
          <a:chExt cx="0" cy="0"/>
        </a:xfrm>
      </p:grpSpPr>
      <p:sp>
        <p:nvSpPr>
          <p:cNvPr id="1501" name="Shape 1501"/>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502" name="Shape 15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5" name="Shape 1505"/>
        <p:cNvGrpSpPr/>
        <p:nvPr/>
      </p:nvGrpSpPr>
      <p:grpSpPr>
        <a:xfrm>
          <a:off x="0" y="0"/>
          <a:ext cx="0" cy="0"/>
          <a:chOff x="0" y="0"/>
          <a:chExt cx="0" cy="0"/>
        </a:xfrm>
      </p:grpSpPr>
      <p:sp>
        <p:nvSpPr>
          <p:cNvPr id="1506" name="Shape 1506"/>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507" name="Shape 150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1" name="Shape 1511"/>
        <p:cNvGrpSpPr/>
        <p:nvPr/>
      </p:nvGrpSpPr>
      <p:grpSpPr>
        <a:xfrm>
          <a:off x="0" y="0"/>
          <a:ext cx="0" cy="0"/>
          <a:chOff x="0" y="0"/>
          <a:chExt cx="0" cy="0"/>
        </a:xfrm>
      </p:grpSpPr>
      <p:sp>
        <p:nvSpPr>
          <p:cNvPr id="1512" name="Shape 1512"/>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513" name="Shape 15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9" name="Shape 1409"/>
        <p:cNvGrpSpPr/>
        <p:nvPr/>
      </p:nvGrpSpPr>
      <p:grpSpPr>
        <a:xfrm>
          <a:off x="0" y="0"/>
          <a:ext cx="0" cy="0"/>
          <a:chOff x="0" y="0"/>
          <a:chExt cx="0" cy="0"/>
        </a:xfrm>
      </p:grpSpPr>
      <p:sp>
        <p:nvSpPr>
          <p:cNvPr id="1410" name="Shape 1410"/>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411" name="Shape 141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7" name="Shape 1517"/>
        <p:cNvGrpSpPr/>
        <p:nvPr/>
      </p:nvGrpSpPr>
      <p:grpSpPr>
        <a:xfrm>
          <a:off x="0" y="0"/>
          <a:ext cx="0" cy="0"/>
          <a:chOff x="0" y="0"/>
          <a:chExt cx="0" cy="0"/>
        </a:xfrm>
      </p:grpSpPr>
      <p:sp>
        <p:nvSpPr>
          <p:cNvPr id="1518" name="Shape 1518"/>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519" name="Shape 151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6" name="Shape 1416"/>
        <p:cNvGrpSpPr/>
        <p:nvPr/>
      </p:nvGrpSpPr>
      <p:grpSpPr>
        <a:xfrm>
          <a:off x="0" y="0"/>
          <a:ext cx="0" cy="0"/>
          <a:chOff x="0" y="0"/>
          <a:chExt cx="0" cy="0"/>
        </a:xfrm>
      </p:grpSpPr>
      <p:sp>
        <p:nvSpPr>
          <p:cNvPr id="1417" name="Shape 1417"/>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418" name="Shape 141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Clr>
                <a:schemeClr val="dk1"/>
              </a:buClr>
              <a:buSzPct val="100000"/>
              <a:buFont typeface="Arial"/>
              <a:buNone/>
            </a:pPr>
            <a:r>
              <a:rPr lang="en">
                <a:solidFill>
                  <a:schemeClr val="dk1"/>
                </a:solidFill>
              </a:rPr>
              <a:t>Digital Storytelling: focused on human narratives using images, narration, and music to frame memories as powerful stories. Digital stories include a set of multimodal aspects and components such as visual images, written texts, recorded audio narration, music/sound and video clips/segments.</a:t>
            </a:r>
          </a:p>
          <a:p>
            <a:pPr lvl="0">
              <a:spcBef>
                <a:spcPts val="0"/>
              </a:spcBef>
              <a:buClr>
                <a:schemeClr val="dk1"/>
              </a:buClr>
              <a:buSzPct val="100000"/>
              <a:buFont typeface="Arial"/>
              <a:buNone/>
            </a:pPr>
            <a:r>
              <a:t/>
            </a:r>
            <a:endParaRPr>
              <a:solidFill>
                <a:schemeClr val="dk1"/>
              </a:solidFill>
            </a:endParaRPr>
          </a:p>
          <a:p>
            <a:pPr lvl="0">
              <a:spcBef>
                <a:spcPts val="0"/>
              </a:spcBef>
              <a:buClr>
                <a:schemeClr val="dk1"/>
              </a:buClr>
              <a:buSzPct val="100000"/>
              <a:buFont typeface="Arial"/>
              <a:buNone/>
            </a:pPr>
            <a:r>
              <a:rPr lang="en">
                <a:solidFill>
                  <a:schemeClr val="dk1"/>
                </a:solidFill>
              </a:rPr>
              <a:t>I AM TOP CAMP</a:t>
            </a:r>
          </a:p>
          <a:p>
            <a:pPr lvl="0">
              <a:spcBef>
                <a:spcPts val="0"/>
              </a:spcBef>
              <a:buClr>
                <a:schemeClr val="dk1"/>
              </a:buClr>
              <a:buSzPct val="100000"/>
              <a:buFont typeface="Arial"/>
              <a:buNone/>
            </a:pPr>
            <a:r>
              <a:rPr lang="en">
                <a:solidFill>
                  <a:schemeClr val="dk1"/>
                </a:solidFill>
              </a:rPr>
              <a:t>Interactive, authentic, meaningful, technological, organized, productive, collaborative, appealing, motivating, personalized.</a:t>
            </a:r>
          </a:p>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1" name="Shape 1421"/>
        <p:cNvGrpSpPr/>
        <p:nvPr/>
      </p:nvGrpSpPr>
      <p:grpSpPr>
        <a:xfrm>
          <a:off x="0" y="0"/>
          <a:ext cx="0" cy="0"/>
          <a:chOff x="0" y="0"/>
          <a:chExt cx="0" cy="0"/>
        </a:xfrm>
      </p:grpSpPr>
      <p:sp>
        <p:nvSpPr>
          <p:cNvPr id="1422" name="Shape 1422"/>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423" name="Shape 14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8" name="Shape 1428"/>
        <p:cNvGrpSpPr/>
        <p:nvPr/>
      </p:nvGrpSpPr>
      <p:grpSpPr>
        <a:xfrm>
          <a:off x="0" y="0"/>
          <a:ext cx="0" cy="0"/>
          <a:chOff x="0" y="0"/>
          <a:chExt cx="0" cy="0"/>
        </a:xfrm>
      </p:grpSpPr>
      <p:sp>
        <p:nvSpPr>
          <p:cNvPr id="1429" name="Shape 1429"/>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430" name="Shape 14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7" name="Shape 1437"/>
        <p:cNvGrpSpPr/>
        <p:nvPr/>
      </p:nvGrpSpPr>
      <p:grpSpPr>
        <a:xfrm>
          <a:off x="0" y="0"/>
          <a:ext cx="0" cy="0"/>
          <a:chOff x="0" y="0"/>
          <a:chExt cx="0" cy="0"/>
        </a:xfrm>
      </p:grpSpPr>
      <p:sp>
        <p:nvSpPr>
          <p:cNvPr id="1438" name="Shape 1438"/>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439" name="Shape 143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4" name="Shape 1444"/>
        <p:cNvGrpSpPr/>
        <p:nvPr/>
      </p:nvGrpSpPr>
      <p:grpSpPr>
        <a:xfrm>
          <a:off x="0" y="0"/>
          <a:ext cx="0" cy="0"/>
          <a:chOff x="0" y="0"/>
          <a:chExt cx="0" cy="0"/>
        </a:xfrm>
      </p:grpSpPr>
      <p:sp>
        <p:nvSpPr>
          <p:cNvPr id="1445" name="Shape 1445"/>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446" name="Shape 144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9" name="Shape 1449"/>
        <p:cNvGrpSpPr/>
        <p:nvPr/>
      </p:nvGrpSpPr>
      <p:grpSpPr>
        <a:xfrm>
          <a:off x="0" y="0"/>
          <a:ext cx="0" cy="0"/>
          <a:chOff x="0" y="0"/>
          <a:chExt cx="0" cy="0"/>
        </a:xfrm>
      </p:grpSpPr>
      <p:sp>
        <p:nvSpPr>
          <p:cNvPr id="1450" name="Shape 1450"/>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451" name="Shape 145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Clr>
                <a:schemeClr val="dk1"/>
              </a:buClr>
              <a:buSzPct val="100000"/>
              <a:buFont typeface="Arial"/>
              <a:buNone/>
            </a:pPr>
            <a:r>
              <a:rPr lang="en"/>
              <a:t> 1-5 Likert scale (strongly disagree to strongly agree)</a:t>
            </a:r>
          </a:p>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4" name="Shape 1454"/>
        <p:cNvGrpSpPr/>
        <p:nvPr/>
      </p:nvGrpSpPr>
      <p:grpSpPr>
        <a:xfrm>
          <a:off x="0" y="0"/>
          <a:ext cx="0" cy="0"/>
          <a:chOff x="0" y="0"/>
          <a:chExt cx="0" cy="0"/>
        </a:xfrm>
      </p:grpSpPr>
      <p:sp>
        <p:nvSpPr>
          <p:cNvPr id="1455" name="Shape 1455"/>
          <p:cNvSpPr/>
          <p:nvPr>
            <p:ph idx="2" type="sldImg"/>
          </p:nvPr>
        </p:nvSpPr>
        <p:spPr>
          <a:xfrm>
            <a:off x="381175" y="685800"/>
            <a:ext cx="6096299" cy="3429000"/>
          </a:xfrm>
          <a:custGeom>
            <a:pathLst>
              <a:path extrusionOk="0" h="120000" w="120000">
                <a:moveTo>
                  <a:pt x="0" y="0"/>
                </a:moveTo>
                <a:lnTo>
                  <a:pt x="120000" y="0"/>
                </a:lnTo>
                <a:lnTo>
                  <a:pt x="120000" y="120000"/>
                </a:lnTo>
                <a:lnTo>
                  <a:pt x="0" y="120000"/>
                </a:lnTo>
                <a:close/>
              </a:path>
            </a:pathLst>
          </a:custGeom>
        </p:spPr>
      </p:sp>
      <p:sp>
        <p:nvSpPr>
          <p:cNvPr id="1456" name="Shape 14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p:spTree>
      <p:nvGrpSpPr>
        <p:cNvPr id="8" name="Shape 8"/>
        <p:cNvGrpSpPr/>
        <p:nvPr/>
      </p:nvGrpSpPr>
      <p:grpSpPr>
        <a:xfrm>
          <a:off x="0" y="0"/>
          <a:ext cx="0" cy="0"/>
          <a:chOff x="0" y="0"/>
          <a:chExt cx="0" cy="0"/>
        </a:xfrm>
      </p:grpSpPr>
      <p:sp>
        <p:nvSpPr>
          <p:cNvPr id="9" name="Shape 9"/>
          <p:cNvSpPr txBox="1"/>
          <p:nvPr>
            <p:ph type="ctrTitle"/>
          </p:nvPr>
        </p:nvSpPr>
        <p:spPr>
          <a:xfrm>
            <a:off x="1400175" y="1991825"/>
            <a:ext cx="6343500" cy="1159799"/>
          </a:xfrm>
          <a:prstGeom prst="rect">
            <a:avLst/>
          </a:prstGeom>
        </p:spPr>
        <p:txBody>
          <a:bodyPr anchorCtr="0" anchor="ctr"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grpSp>
        <p:nvGrpSpPr>
          <p:cNvPr id="10" name="Shape 10"/>
          <p:cNvGrpSpPr/>
          <p:nvPr/>
        </p:nvGrpSpPr>
        <p:grpSpPr>
          <a:xfrm flipH="1" rot="10800000">
            <a:off x="3692751" y="38248"/>
            <a:ext cx="1758132" cy="1523096"/>
            <a:chOff x="4088875" y="1431100"/>
            <a:chExt cx="3293000" cy="2852775"/>
          </a:xfrm>
        </p:grpSpPr>
        <p:sp>
          <p:nvSpPr>
            <p:cNvPr id="11" name="Shape 11"/>
            <p:cNvSpPr/>
            <p:nvPr/>
          </p:nvSpPr>
          <p:spPr>
            <a:xfrm>
              <a:off x="4831475" y="4136025"/>
              <a:ext cx="157950" cy="147850"/>
            </a:xfrm>
            <a:custGeom>
              <a:pathLst>
                <a:path extrusionOk="0" h="5914" w="6318">
                  <a:moveTo>
                    <a:pt x="404" y="0"/>
                  </a:moveTo>
                  <a:lnTo>
                    <a:pt x="1" y="269"/>
                  </a:lnTo>
                  <a:lnTo>
                    <a:pt x="3227" y="5914"/>
                  </a:lnTo>
                  <a:lnTo>
                    <a:pt x="6318" y="5914"/>
                  </a:lnTo>
                  <a:lnTo>
                    <a:pt x="404" y="0"/>
                  </a:lnTo>
                  <a:close/>
                </a:path>
              </a:pathLst>
            </a:custGeom>
            <a:solidFill>
              <a:srgbClr val="00E2C7"/>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697075" y="3907525"/>
              <a:ext cx="389800" cy="376350"/>
            </a:xfrm>
            <a:custGeom>
              <a:pathLst>
                <a:path extrusionOk="0" h="15054" w="15592">
                  <a:moveTo>
                    <a:pt x="538" y="0"/>
                  </a:moveTo>
                  <a:lnTo>
                    <a:pt x="1" y="269"/>
                  </a:lnTo>
                  <a:lnTo>
                    <a:pt x="5377" y="9543"/>
                  </a:lnTo>
                  <a:lnTo>
                    <a:pt x="11022" y="15054"/>
                  </a:lnTo>
                  <a:lnTo>
                    <a:pt x="15592" y="15054"/>
                  </a:lnTo>
                  <a:lnTo>
                    <a:pt x="538" y="0"/>
                  </a:lnTo>
                  <a:close/>
                </a:path>
              </a:pathLst>
            </a:custGeom>
            <a:solidFill>
              <a:srgbClr val="01E0C8"/>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566025" y="3675675"/>
              <a:ext cx="618300" cy="608200"/>
            </a:xfrm>
            <a:custGeom>
              <a:pathLst>
                <a:path extrusionOk="0" h="24328" w="24732">
                  <a:moveTo>
                    <a:pt x="404" y="0"/>
                  </a:moveTo>
                  <a:lnTo>
                    <a:pt x="1" y="404"/>
                  </a:lnTo>
                  <a:lnTo>
                    <a:pt x="5377" y="9543"/>
                  </a:lnTo>
                  <a:lnTo>
                    <a:pt x="20027" y="24328"/>
                  </a:lnTo>
                  <a:lnTo>
                    <a:pt x="24732" y="24328"/>
                  </a:lnTo>
                  <a:lnTo>
                    <a:pt x="404" y="0"/>
                  </a:lnTo>
                  <a:close/>
                </a:path>
              </a:pathLst>
            </a:custGeom>
            <a:solidFill>
              <a:srgbClr val="02DFC8"/>
            </a:solidFill>
            <a:ln>
              <a:noFill/>
            </a:ln>
          </p:spPr>
          <p:txBody>
            <a:bodyPr anchorCtr="0" anchor="ctr" bIns="91425" lIns="91425" rIns="91425" tIns="91425">
              <a:noAutofit/>
            </a:bodyPr>
            <a:lstStyle/>
            <a:p>
              <a:pPr lvl="0">
                <a:spcBef>
                  <a:spcPts val="0"/>
                </a:spcBef>
                <a:buNone/>
              </a:pPr>
              <a:r>
                <a:t/>
              </a:r>
              <a:endParaRPr/>
            </a:p>
          </p:txBody>
        </p:sp>
        <p:sp>
          <p:nvSpPr>
            <p:cNvPr id="14" name="Shape 14"/>
            <p:cNvSpPr/>
            <p:nvPr/>
          </p:nvSpPr>
          <p:spPr>
            <a:xfrm>
              <a:off x="4434975" y="3447175"/>
              <a:ext cx="846800" cy="836700"/>
            </a:xfrm>
            <a:custGeom>
              <a:pathLst>
                <a:path extrusionOk="0" h="33468" w="33872">
                  <a:moveTo>
                    <a:pt x="404" y="1"/>
                  </a:moveTo>
                  <a:lnTo>
                    <a:pt x="1" y="270"/>
                  </a:lnTo>
                  <a:lnTo>
                    <a:pt x="5243" y="9544"/>
                  </a:lnTo>
                  <a:lnTo>
                    <a:pt x="29167" y="33468"/>
                  </a:lnTo>
                  <a:lnTo>
                    <a:pt x="33871" y="33468"/>
                  </a:lnTo>
                  <a:lnTo>
                    <a:pt x="404" y="1"/>
                  </a:lnTo>
                  <a:close/>
                </a:path>
              </a:pathLst>
            </a:custGeom>
            <a:solidFill>
              <a:srgbClr val="03DDC9"/>
            </a:solidFill>
            <a:ln>
              <a:noFill/>
            </a:ln>
          </p:spPr>
          <p:txBody>
            <a:bodyPr anchorCtr="0" anchor="ctr" bIns="91425" lIns="91425" rIns="91425" tIns="91425">
              <a:noAutofit/>
            </a:bodyPr>
            <a:lstStyle/>
            <a:p>
              <a:pPr lvl="0">
                <a:spcBef>
                  <a:spcPts val="0"/>
                </a:spcBef>
                <a:buNone/>
              </a:pPr>
              <a:r>
                <a:t/>
              </a:r>
              <a:endParaRPr/>
            </a:p>
          </p:txBody>
        </p:sp>
        <p:sp>
          <p:nvSpPr>
            <p:cNvPr id="15" name="Shape 15"/>
            <p:cNvSpPr/>
            <p:nvPr/>
          </p:nvSpPr>
          <p:spPr>
            <a:xfrm>
              <a:off x="4300575" y="3218700"/>
              <a:ext cx="1078650" cy="1065175"/>
            </a:xfrm>
            <a:custGeom>
              <a:pathLst>
                <a:path extrusionOk="0" h="42607" w="43146">
                  <a:moveTo>
                    <a:pt x="404" y="0"/>
                  </a:moveTo>
                  <a:lnTo>
                    <a:pt x="0" y="269"/>
                  </a:lnTo>
                  <a:lnTo>
                    <a:pt x="5377" y="9543"/>
                  </a:lnTo>
                  <a:lnTo>
                    <a:pt x="38441" y="42607"/>
                  </a:lnTo>
                  <a:lnTo>
                    <a:pt x="43145" y="42607"/>
                  </a:lnTo>
                  <a:lnTo>
                    <a:pt x="404" y="0"/>
                  </a:lnTo>
                  <a:close/>
                </a:path>
              </a:pathLst>
            </a:custGeom>
            <a:solidFill>
              <a:srgbClr val="04DBC9"/>
            </a:solidFill>
            <a:ln>
              <a:noFill/>
            </a:ln>
          </p:spPr>
          <p:txBody>
            <a:bodyPr anchorCtr="0" anchor="ctr" bIns="91425" lIns="91425" rIns="91425" tIns="91425">
              <a:noAutofit/>
            </a:bodyPr>
            <a:lstStyle/>
            <a:p>
              <a:pPr lvl="0">
                <a:spcBef>
                  <a:spcPts val="0"/>
                </a:spcBef>
                <a:buNone/>
              </a:pPr>
              <a:r>
                <a:t/>
              </a:r>
              <a:endParaRPr/>
            </a:p>
          </p:txBody>
        </p:sp>
        <p:sp>
          <p:nvSpPr>
            <p:cNvPr id="16" name="Shape 16"/>
            <p:cNvSpPr/>
            <p:nvPr/>
          </p:nvSpPr>
          <p:spPr>
            <a:xfrm>
              <a:off x="4169525" y="2990200"/>
              <a:ext cx="1307150" cy="1293675"/>
            </a:xfrm>
            <a:custGeom>
              <a:pathLst>
                <a:path extrusionOk="0" h="51747" w="52286">
                  <a:moveTo>
                    <a:pt x="404" y="1"/>
                  </a:moveTo>
                  <a:lnTo>
                    <a:pt x="1" y="269"/>
                  </a:lnTo>
                  <a:lnTo>
                    <a:pt x="5242" y="9409"/>
                  </a:lnTo>
                  <a:lnTo>
                    <a:pt x="47581" y="51747"/>
                  </a:lnTo>
                  <a:lnTo>
                    <a:pt x="52285" y="51747"/>
                  </a:lnTo>
                  <a:lnTo>
                    <a:pt x="404" y="1"/>
                  </a:lnTo>
                  <a:close/>
                </a:path>
              </a:pathLst>
            </a:custGeom>
            <a:solidFill>
              <a:srgbClr val="06D9CA"/>
            </a:solidFill>
            <a:ln>
              <a:noFill/>
            </a:ln>
          </p:spPr>
          <p:txBody>
            <a:bodyPr anchorCtr="0" anchor="ctr" bIns="91425" lIns="91425" rIns="91425" tIns="91425">
              <a:noAutofit/>
            </a:bodyPr>
            <a:lstStyle/>
            <a:p>
              <a:pPr lvl="0">
                <a:spcBef>
                  <a:spcPts val="0"/>
                </a:spcBef>
                <a:buNone/>
              </a:pPr>
              <a:r>
                <a:t/>
              </a:r>
              <a:endParaRPr/>
            </a:p>
          </p:txBody>
        </p:sp>
        <p:sp>
          <p:nvSpPr>
            <p:cNvPr id="17" name="Shape 17"/>
            <p:cNvSpPr/>
            <p:nvPr/>
          </p:nvSpPr>
          <p:spPr>
            <a:xfrm>
              <a:off x="4088875" y="2822200"/>
              <a:ext cx="1481875" cy="1461675"/>
            </a:xfrm>
            <a:custGeom>
              <a:pathLst>
                <a:path extrusionOk="0" h="58467" w="59275">
                  <a:moveTo>
                    <a:pt x="807" y="0"/>
                  </a:moveTo>
                  <a:lnTo>
                    <a:pt x="1" y="1479"/>
                  </a:lnTo>
                  <a:lnTo>
                    <a:pt x="3227" y="6989"/>
                  </a:lnTo>
                  <a:lnTo>
                    <a:pt x="54705" y="58467"/>
                  </a:lnTo>
                  <a:lnTo>
                    <a:pt x="59274" y="58467"/>
                  </a:lnTo>
                  <a:lnTo>
                    <a:pt x="807"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18" name="Shape 18"/>
            <p:cNvSpPr/>
            <p:nvPr/>
          </p:nvSpPr>
          <p:spPr>
            <a:xfrm>
              <a:off x="4102325" y="2761700"/>
              <a:ext cx="1565875" cy="1522175"/>
            </a:xfrm>
            <a:custGeom>
              <a:pathLst>
                <a:path extrusionOk="0" h="60887" w="62635">
                  <a:moveTo>
                    <a:pt x="1748" y="1"/>
                  </a:moveTo>
                  <a:lnTo>
                    <a:pt x="0" y="2823"/>
                  </a:lnTo>
                  <a:lnTo>
                    <a:pt x="58064" y="60887"/>
                  </a:lnTo>
                  <a:lnTo>
                    <a:pt x="62634" y="60887"/>
                  </a:lnTo>
                  <a:lnTo>
                    <a:pt x="1748" y="1"/>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19" name="Shape 19"/>
            <p:cNvSpPr/>
            <p:nvPr/>
          </p:nvSpPr>
          <p:spPr>
            <a:xfrm>
              <a:off x="4139275" y="2697875"/>
              <a:ext cx="1626375" cy="1586000"/>
            </a:xfrm>
            <a:custGeom>
              <a:pathLst>
                <a:path extrusionOk="0" h="63440" w="65055">
                  <a:moveTo>
                    <a:pt x="1614" y="0"/>
                  </a:moveTo>
                  <a:lnTo>
                    <a:pt x="1" y="2957"/>
                  </a:lnTo>
                  <a:lnTo>
                    <a:pt x="60484" y="63440"/>
                  </a:lnTo>
                  <a:lnTo>
                    <a:pt x="65054" y="63440"/>
                  </a:lnTo>
                  <a:lnTo>
                    <a:pt x="1614"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20" name="Shape 20"/>
            <p:cNvSpPr/>
            <p:nvPr/>
          </p:nvSpPr>
          <p:spPr>
            <a:xfrm>
              <a:off x="4172900" y="2637375"/>
              <a:ext cx="1690175" cy="1646500"/>
            </a:xfrm>
            <a:custGeom>
              <a:pathLst>
                <a:path extrusionOk="0" h="65860" w="67607">
                  <a:moveTo>
                    <a:pt x="1747" y="1"/>
                  </a:moveTo>
                  <a:lnTo>
                    <a:pt x="0" y="2958"/>
                  </a:lnTo>
                  <a:lnTo>
                    <a:pt x="62903" y="65860"/>
                  </a:lnTo>
                  <a:lnTo>
                    <a:pt x="67607" y="65860"/>
                  </a:lnTo>
                  <a:lnTo>
                    <a:pt x="1747" y="1"/>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21" name="Shape 21"/>
            <p:cNvSpPr/>
            <p:nvPr/>
          </p:nvSpPr>
          <p:spPr>
            <a:xfrm>
              <a:off x="4209850" y="2576900"/>
              <a:ext cx="1750675" cy="1706975"/>
            </a:xfrm>
            <a:custGeom>
              <a:pathLst>
                <a:path extrusionOk="0" h="68279" w="70027">
                  <a:moveTo>
                    <a:pt x="1613" y="1"/>
                  </a:moveTo>
                  <a:lnTo>
                    <a:pt x="0" y="2823"/>
                  </a:lnTo>
                  <a:lnTo>
                    <a:pt x="65322" y="68279"/>
                  </a:lnTo>
                  <a:lnTo>
                    <a:pt x="70027" y="68279"/>
                  </a:lnTo>
                  <a:lnTo>
                    <a:pt x="1613" y="1"/>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22" name="Shape 22"/>
            <p:cNvSpPr/>
            <p:nvPr/>
          </p:nvSpPr>
          <p:spPr>
            <a:xfrm>
              <a:off x="4243450" y="2513050"/>
              <a:ext cx="1814525" cy="1770825"/>
            </a:xfrm>
            <a:custGeom>
              <a:pathLst>
                <a:path extrusionOk="0" h="70833" w="72581">
                  <a:moveTo>
                    <a:pt x="1748" y="1"/>
                  </a:moveTo>
                  <a:lnTo>
                    <a:pt x="1" y="2958"/>
                  </a:lnTo>
                  <a:lnTo>
                    <a:pt x="67876" y="70833"/>
                  </a:lnTo>
                  <a:lnTo>
                    <a:pt x="72581" y="70833"/>
                  </a:lnTo>
                  <a:lnTo>
                    <a:pt x="1748" y="1"/>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23" name="Shape 23"/>
            <p:cNvSpPr/>
            <p:nvPr/>
          </p:nvSpPr>
          <p:spPr>
            <a:xfrm>
              <a:off x="4280425" y="2452575"/>
              <a:ext cx="1875000" cy="1831300"/>
            </a:xfrm>
            <a:custGeom>
              <a:pathLst>
                <a:path extrusionOk="0" h="73252" w="75000">
                  <a:moveTo>
                    <a:pt x="1613" y="1"/>
                  </a:moveTo>
                  <a:lnTo>
                    <a:pt x="0" y="2957"/>
                  </a:lnTo>
                  <a:lnTo>
                    <a:pt x="70295" y="73252"/>
                  </a:lnTo>
                  <a:lnTo>
                    <a:pt x="74999" y="73252"/>
                  </a:lnTo>
                  <a:lnTo>
                    <a:pt x="1613" y="1"/>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24" name="Shape 24"/>
            <p:cNvSpPr/>
            <p:nvPr/>
          </p:nvSpPr>
          <p:spPr>
            <a:xfrm>
              <a:off x="4314025" y="2392100"/>
              <a:ext cx="1935475" cy="1891775"/>
            </a:xfrm>
            <a:custGeom>
              <a:pathLst>
                <a:path extrusionOk="0" h="75671" w="77419">
                  <a:moveTo>
                    <a:pt x="1747" y="0"/>
                  </a:moveTo>
                  <a:lnTo>
                    <a:pt x="0" y="2957"/>
                  </a:lnTo>
                  <a:lnTo>
                    <a:pt x="72849" y="75671"/>
                  </a:lnTo>
                  <a:lnTo>
                    <a:pt x="77419" y="75671"/>
                  </a:lnTo>
                  <a:lnTo>
                    <a:pt x="1747"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25" name="Shape 25"/>
            <p:cNvSpPr/>
            <p:nvPr/>
          </p:nvSpPr>
          <p:spPr>
            <a:xfrm>
              <a:off x="4350975" y="2328250"/>
              <a:ext cx="1995975" cy="1955625"/>
            </a:xfrm>
            <a:custGeom>
              <a:pathLst>
                <a:path extrusionOk="0" h="78225" w="79839">
                  <a:moveTo>
                    <a:pt x="1748" y="1"/>
                  </a:moveTo>
                  <a:lnTo>
                    <a:pt x="1" y="2957"/>
                  </a:lnTo>
                  <a:lnTo>
                    <a:pt x="75269" y="78225"/>
                  </a:lnTo>
                  <a:lnTo>
                    <a:pt x="79839" y="78225"/>
                  </a:lnTo>
                  <a:lnTo>
                    <a:pt x="1748" y="1"/>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26" name="Shape 26"/>
            <p:cNvSpPr/>
            <p:nvPr/>
          </p:nvSpPr>
          <p:spPr>
            <a:xfrm>
              <a:off x="4384575" y="2267775"/>
              <a:ext cx="2059825" cy="2016100"/>
            </a:xfrm>
            <a:custGeom>
              <a:pathLst>
                <a:path extrusionOk="0" h="80644" w="82393">
                  <a:moveTo>
                    <a:pt x="1748" y="0"/>
                  </a:moveTo>
                  <a:lnTo>
                    <a:pt x="1" y="2957"/>
                  </a:lnTo>
                  <a:lnTo>
                    <a:pt x="77823" y="80644"/>
                  </a:lnTo>
                  <a:lnTo>
                    <a:pt x="82392" y="80644"/>
                  </a:lnTo>
                  <a:lnTo>
                    <a:pt x="1748"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27" name="Shape 27"/>
            <p:cNvSpPr/>
            <p:nvPr/>
          </p:nvSpPr>
          <p:spPr>
            <a:xfrm>
              <a:off x="4421550" y="2207275"/>
              <a:ext cx="2120300" cy="2076600"/>
            </a:xfrm>
            <a:custGeom>
              <a:pathLst>
                <a:path extrusionOk="0" h="83064" w="84812">
                  <a:moveTo>
                    <a:pt x="1747" y="1"/>
                  </a:moveTo>
                  <a:lnTo>
                    <a:pt x="0" y="2958"/>
                  </a:lnTo>
                  <a:lnTo>
                    <a:pt x="80107" y="83064"/>
                  </a:lnTo>
                  <a:lnTo>
                    <a:pt x="84811" y="83064"/>
                  </a:lnTo>
                  <a:lnTo>
                    <a:pt x="1747" y="1"/>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28" name="Shape 28"/>
            <p:cNvSpPr/>
            <p:nvPr/>
          </p:nvSpPr>
          <p:spPr>
            <a:xfrm>
              <a:off x="4458500" y="2146800"/>
              <a:ext cx="2130375" cy="2137075"/>
            </a:xfrm>
            <a:custGeom>
              <a:pathLst>
                <a:path extrusionOk="0" h="85483" w="85215">
                  <a:moveTo>
                    <a:pt x="1614" y="1"/>
                  </a:moveTo>
                  <a:lnTo>
                    <a:pt x="1" y="2823"/>
                  </a:lnTo>
                  <a:lnTo>
                    <a:pt x="82527" y="85483"/>
                  </a:lnTo>
                  <a:lnTo>
                    <a:pt x="84005" y="85483"/>
                  </a:lnTo>
                  <a:lnTo>
                    <a:pt x="85215" y="83467"/>
                  </a:lnTo>
                  <a:lnTo>
                    <a:pt x="1614" y="1"/>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29" name="Shape 29"/>
            <p:cNvSpPr/>
            <p:nvPr/>
          </p:nvSpPr>
          <p:spPr>
            <a:xfrm>
              <a:off x="4492100" y="2082950"/>
              <a:ext cx="2133750" cy="2163975"/>
            </a:xfrm>
            <a:custGeom>
              <a:pathLst>
                <a:path extrusionOk="0" h="86559" w="85350">
                  <a:moveTo>
                    <a:pt x="1748" y="1"/>
                  </a:moveTo>
                  <a:lnTo>
                    <a:pt x="1" y="2958"/>
                  </a:lnTo>
                  <a:lnTo>
                    <a:pt x="83602" y="86559"/>
                  </a:lnTo>
                  <a:lnTo>
                    <a:pt x="85349" y="83602"/>
                  </a:lnTo>
                  <a:lnTo>
                    <a:pt x="1748"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30" name="Shape 30"/>
            <p:cNvSpPr/>
            <p:nvPr/>
          </p:nvSpPr>
          <p:spPr>
            <a:xfrm>
              <a:off x="4529075" y="2022475"/>
              <a:ext cx="2130375" cy="2163975"/>
            </a:xfrm>
            <a:custGeom>
              <a:pathLst>
                <a:path extrusionOk="0" h="86559" w="85215">
                  <a:moveTo>
                    <a:pt x="1613" y="1"/>
                  </a:moveTo>
                  <a:lnTo>
                    <a:pt x="0" y="2957"/>
                  </a:lnTo>
                  <a:lnTo>
                    <a:pt x="83467" y="86558"/>
                  </a:lnTo>
                  <a:lnTo>
                    <a:pt x="85214" y="83601"/>
                  </a:lnTo>
                  <a:lnTo>
                    <a:pt x="1613"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31" name="Shape 31"/>
            <p:cNvSpPr/>
            <p:nvPr/>
          </p:nvSpPr>
          <p:spPr>
            <a:xfrm>
              <a:off x="4562675" y="1962000"/>
              <a:ext cx="2133725" cy="2160600"/>
            </a:xfrm>
            <a:custGeom>
              <a:pathLst>
                <a:path extrusionOk="0" h="86424" w="85349">
                  <a:moveTo>
                    <a:pt x="1748" y="0"/>
                  </a:moveTo>
                  <a:lnTo>
                    <a:pt x="0" y="2957"/>
                  </a:lnTo>
                  <a:lnTo>
                    <a:pt x="83602" y="86424"/>
                  </a:lnTo>
                  <a:lnTo>
                    <a:pt x="85349" y="83467"/>
                  </a:lnTo>
                  <a:lnTo>
                    <a:pt x="1748" y="0"/>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32" name="Shape 32"/>
            <p:cNvSpPr/>
            <p:nvPr/>
          </p:nvSpPr>
          <p:spPr>
            <a:xfrm>
              <a:off x="4599625" y="1898150"/>
              <a:ext cx="2130375" cy="2163975"/>
            </a:xfrm>
            <a:custGeom>
              <a:pathLst>
                <a:path extrusionOk="0" h="86559" w="85215">
                  <a:moveTo>
                    <a:pt x="1614" y="0"/>
                  </a:moveTo>
                  <a:lnTo>
                    <a:pt x="1" y="2957"/>
                  </a:lnTo>
                  <a:lnTo>
                    <a:pt x="83602" y="86558"/>
                  </a:lnTo>
                  <a:lnTo>
                    <a:pt x="85215" y="83601"/>
                  </a:lnTo>
                  <a:lnTo>
                    <a:pt x="1614"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a:off x="4633225" y="1837675"/>
              <a:ext cx="2133750" cy="2163950"/>
            </a:xfrm>
            <a:custGeom>
              <a:pathLst>
                <a:path extrusionOk="0" h="86558" w="85350">
                  <a:moveTo>
                    <a:pt x="1748" y="0"/>
                  </a:moveTo>
                  <a:lnTo>
                    <a:pt x="1" y="2957"/>
                  </a:lnTo>
                  <a:lnTo>
                    <a:pt x="83602" y="86558"/>
                  </a:lnTo>
                  <a:lnTo>
                    <a:pt x="85349" y="83601"/>
                  </a:lnTo>
                  <a:lnTo>
                    <a:pt x="1748"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34" name="Shape 34"/>
            <p:cNvSpPr/>
            <p:nvPr/>
          </p:nvSpPr>
          <p:spPr>
            <a:xfrm>
              <a:off x="4670200" y="1777175"/>
              <a:ext cx="2130375" cy="2160625"/>
            </a:xfrm>
            <a:custGeom>
              <a:pathLst>
                <a:path extrusionOk="0" h="86425" w="85215">
                  <a:moveTo>
                    <a:pt x="1748" y="1"/>
                  </a:moveTo>
                  <a:lnTo>
                    <a:pt x="0" y="2958"/>
                  </a:lnTo>
                  <a:lnTo>
                    <a:pt x="83602" y="86424"/>
                  </a:lnTo>
                  <a:lnTo>
                    <a:pt x="85215" y="83467"/>
                  </a:lnTo>
                  <a:lnTo>
                    <a:pt x="1748" y="1"/>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35" name="Shape 35"/>
            <p:cNvSpPr/>
            <p:nvPr/>
          </p:nvSpPr>
          <p:spPr>
            <a:xfrm>
              <a:off x="4707150" y="1713350"/>
              <a:ext cx="2130375" cy="2163950"/>
            </a:xfrm>
            <a:custGeom>
              <a:pathLst>
                <a:path extrusionOk="0" h="86558" w="85215">
                  <a:moveTo>
                    <a:pt x="1614" y="0"/>
                  </a:moveTo>
                  <a:lnTo>
                    <a:pt x="1" y="2957"/>
                  </a:lnTo>
                  <a:lnTo>
                    <a:pt x="83468" y="86558"/>
                  </a:lnTo>
                  <a:lnTo>
                    <a:pt x="85215" y="83601"/>
                  </a:lnTo>
                  <a:lnTo>
                    <a:pt x="1614" y="0"/>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36" name="Shape 36"/>
            <p:cNvSpPr/>
            <p:nvPr/>
          </p:nvSpPr>
          <p:spPr>
            <a:xfrm>
              <a:off x="4740750" y="1652850"/>
              <a:ext cx="2130400" cy="2163975"/>
            </a:xfrm>
            <a:custGeom>
              <a:pathLst>
                <a:path extrusionOk="0" h="86559" w="85216">
                  <a:moveTo>
                    <a:pt x="1748" y="1"/>
                  </a:moveTo>
                  <a:lnTo>
                    <a:pt x="1" y="2958"/>
                  </a:lnTo>
                  <a:lnTo>
                    <a:pt x="83602" y="86559"/>
                  </a:lnTo>
                  <a:lnTo>
                    <a:pt x="85215" y="83602"/>
                  </a:lnTo>
                  <a:lnTo>
                    <a:pt x="1748"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37" name="Shape 37"/>
            <p:cNvSpPr/>
            <p:nvPr/>
          </p:nvSpPr>
          <p:spPr>
            <a:xfrm>
              <a:off x="4777725" y="1592375"/>
              <a:ext cx="2130375" cy="2160600"/>
            </a:xfrm>
            <a:custGeom>
              <a:pathLst>
                <a:path extrusionOk="0" h="86424" w="85215">
                  <a:moveTo>
                    <a:pt x="1613" y="1"/>
                  </a:moveTo>
                  <a:lnTo>
                    <a:pt x="0" y="2957"/>
                  </a:lnTo>
                  <a:lnTo>
                    <a:pt x="83467" y="86424"/>
                  </a:lnTo>
                  <a:lnTo>
                    <a:pt x="85215" y="83601"/>
                  </a:lnTo>
                  <a:lnTo>
                    <a:pt x="1613"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38" name="Shape 38"/>
            <p:cNvSpPr/>
            <p:nvPr/>
          </p:nvSpPr>
          <p:spPr>
            <a:xfrm>
              <a:off x="4811325" y="1531900"/>
              <a:ext cx="2133750" cy="2160600"/>
            </a:xfrm>
            <a:custGeom>
              <a:pathLst>
                <a:path extrusionOk="0" h="86424" w="85350">
                  <a:moveTo>
                    <a:pt x="1748" y="0"/>
                  </a:moveTo>
                  <a:lnTo>
                    <a:pt x="0" y="2823"/>
                  </a:lnTo>
                  <a:lnTo>
                    <a:pt x="83602" y="86423"/>
                  </a:lnTo>
                  <a:lnTo>
                    <a:pt x="85349" y="83467"/>
                  </a:lnTo>
                  <a:lnTo>
                    <a:pt x="1748" y="0"/>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39" name="Shape 39"/>
            <p:cNvSpPr/>
            <p:nvPr/>
          </p:nvSpPr>
          <p:spPr>
            <a:xfrm>
              <a:off x="4848275" y="1468050"/>
              <a:ext cx="2130400" cy="2163975"/>
            </a:xfrm>
            <a:custGeom>
              <a:pathLst>
                <a:path extrusionOk="0" h="86559" w="85216">
                  <a:moveTo>
                    <a:pt x="1614" y="0"/>
                  </a:moveTo>
                  <a:lnTo>
                    <a:pt x="1" y="2957"/>
                  </a:lnTo>
                  <a:lnTo>
                    <a:pt x="83602" y="86558"/>
                  </a:lnTo>
                  <a:lnTo>
                    <a:pt x="85215" y="83601"/>
                  </a:lnTo>
                  <a:lnTo>
                    <a:pt x="1614"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40" name="Shape 40"/>
            <p:cNvSpPr/>
            <p:nvPr/>
          </p:nvSpPr>
          <p:spPr>
            <a:xfrm>
              <a:off x="4881875" y="1431100"/>
              <a:ext cx="2133750" cy="2140425"/>
            </a:xfrm>
            <a:custGeom>
              <a:pathLst>
                <a:path extrusionOk="0" h="85617" w="85350">
                  <a:moveTo>
                    <a:pt x="1211" y="0"/>
                  </a:moveTo>
                  <a:lnTo>
                    <a:pt x="1" y="2016"/>
                  </a:lnTo>
                  <a:lnTo>
                    <a:pt x="83602" y="85617"/>
                  </a:lnTo>
                  <a:lnTo>
                    <a:pt x="85350" y="82660"/>
                  </a:lnTo>
                  <a:lnTo>
                    <a:pt x="2689"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41" name="Shape 41"/>
            <p:cNvSpPr/>
            <p:nvPr/>
          </p:nvSpPr>
          <p:spPr>
            <a:xfrm>
              <a:off x="4928925" y="1431100"/>
              <a:ext cx="2120300" cy="2076600"/>
            </a:xfrm>
            <a:custGeom>
              <a:pathLst>
                <a:path extrusionOk="0" h="83064" w="84812">
                  <a:moveTo>
                    <a:pt x="1" y="0"/>
                  </a:moveTo>
                  <a:lnTo>
                    <a:pt x="83199" y="83063"/>
                  </a:lnTo>
                  <a:lnTo>
                    <a:pt x="84812" y="80106"/>
                  </a:lnTo>
                  <a:lnTo>
                    <a:pt x="4705"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42" name="Shape 42"/>
            <p:cNvSpPr/>
            <p:nvPr/>
          </p:nvSpPr>
          <p:spPr>
            <a:xfrm>
              <a:off x="5026375" y="1431100"/>
              <a:ext cx="2059825" cy="2016100"/>
            </a:xfrm>
            <a:custGeom>
              <a:pathLst>
                <a:path extrusionOk="0" h="80644" w="82393">
                  <a:moveTo>
                    <a:pt x="0" y="0"/>
                  </a:moveTo>
                  <a:lnTo>
                    <a:pt x="80645" y="80644"/>
                  </a:lnTo>
                  <a:lnTo>
                    <a:pt x="82392" y="77687"/>
                  </a:lnTo>
                  <a:lnTo>
                    <a:pt x="4705" y="0"/>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43" name="Shape 43"/>
            <p:cNvSpPr/>
            <p:nvPr/>
          </p:nvSpPr>
          <p:spPr>
            <a:xfrm>
              <a:off x="5123825" y="1431100"/>
              <a:ext cx="1995975" cy="1955625"/>
            </a:xfrm>
            <a:custGeom>
              <a:pathLst>
                <a:path extrusionOk="0" h="78225" w="79839">
                  <a:moveTo>
                    <a:pt x="0" y="0"/>
                  </a:moveTo>
                  <a:lnTo>
                    <a:pt x="78225" y="78225"/>
                  </a:lnTo>
                  <a:lnTo>
                    <a:pt x="79838" y="75268"/>
                  </a:lnTo>
                  <a:lnTo>
                    <a:pt x="4705"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44" name="Shape 44"/>
            <p:cNvSpPr/>
            <p:nvPr/>
          </p:nvSpPr>
          <p:spPr>
            <a:xfrm>
              <a:off x="5221275" y="1431100"/>
              <a:ext cx="1935475" cy="1891775"/>
            </a:xfrm>
            <a:custGeom>
              <a:pathLst>
                <a:path extrusionOk="0" h="75671" w="77419">
                  <a:moveTo>
                    <a:pt x="0" y="0"/>
                  </a:moveTo>
                  <a:lnTo>
                    <a:pt x="75671" y="75671"/>
                  </a:lnTo>
                  <a:lnTo>
                    <a:pt x="77419" y="72714"/>
                  </a:lnTo>
                  <a:lnTo>
                    <a:pt x="4570" y="0"/>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45" name="Shape 45"/>
            <p:cNvSpPr/>
            <p:nvPr/>
          </p:nvSpPr>
          <p:spPr>
            <a:xfrm>
              <a:off x="5318700" y="1431100"/>
              <a:ext cx="1875025" cy="1831300"/>
            </a:xfrm>
            <a:custGeom>
              <a:pathLst>
                <a:path extrusionOk="0" h="73252" w="75001">
                  <a:moveTo>
                    <a:pt x="1" y="0"/>
                  </a:moveTo>
                  <a:lnTo>
                    <a:pt x="73253" y="73251"/>
                  </a:lnTo>
                  <a:lnTo>
                    <a:pt x="75000" y="70295"/>
                  </a:lnTo>
                  <a:lnTo>
                    <a:pt x="4571"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46" name="Shape 46"/>
            <p:cNvSpPr/>
            <p:nvPr/>
          </p:nvSpPr>
          <p:spPr>
            <a:xfrm>
              <a:off x="5416150" y="1431100"/>
              <a:ext cx="1811175" cy="1770825"/>
            </a:xfrm>
            <a:custGeom>
              <a:pathLst>
                <a:path extrusionOk="0" h="70833" w="72447">
                  <a:moveTo>
                    <a:pt x="1" y="0"/>
                  </a:moveTo>
                  <a:lnTo>
                    <a:pt x="70699" y="70832"/>
                  </a:lnTo>
                  <a:lnTo>
                    <a:pt x="72446" y="67875"/>
                  </a:lnTo>
                  <a:lnTo>
                    <a:pt x="4571"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47" name="Shape 47"/>
            <p:cNvSpPr/>
            <p:nvPr/>
          </p:nvSpPr>
          <p:spPr>
            <a:xfrm>
              <a:off x="5510250" y="1431100"/>
              <a:ext cx="1754025" cy="1706975"/>
            </a:xfrm>
            <a:custGeom>
              <a:pathLst>
                <a:path extrusionOk="0" h="68279" w="70161">
                  <a:moveTo>
                    <a:pt x="0" y="0"/>
                  </a:moveTo>
                  <a:lnTo>
                    <a:pt x="68413" y="68278"/>
                  </a:lnTo>
                  <a:lnTo>
                    <a:pt x="70161" y="65456"/>
                  </a:lnTo>
                  <a:lnTo>
                    <a:pt x="4704" y="0"/>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48" name="Shape 48"/>
            <p:cNvSpPr/>
            <p:nvPr/>
          </p:nvSpPr>
          <p:spPr>
            <a:xfrm>
              <a:off x="5607675" y="1431100"/>
              <a:ext cx="1690200" cy="1646500"/>
            </a:xfrm>
            <a:custGeom>
              <a:pathLst>
                <a:path extrusionOk="0" h="65860" w="67608">
                  <a:moveTo>
                    <a:pt x="1" y="0"/>
                  </a:moveTo>
                  <a:lnTo>
                    <a:pt x="65995" y="65859"/>
                  </a:lnTo>
                  <a:lnTo>
                    <a:pt x="67608" y="62902"/>
                  </a:lnTo>
                  <a:lnTo>
                    <a:pt x="4705"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49" name="Shape 49"/>
            <p:cNvSpPr/>
            <p:nvPr/>
          </p:nvSpPr>
          <p:spPr>
            <a:xfrm>
              <a:off x="5705125" y="1431100"/>
              <a:ext cx="1629725" cy="1586000"/>
            </a:xfrm>
            <a:custGeom>
              <a:pathLst>
                <a:path extrusionOk="0" h="63440" w="65189">
                  <a:moveTo>
                    <a:pt x="1" y="0"/>
                  </a:moveTo>
                  <a:lnTo>
                    <a:pt x="63441" y="63440"/>
                  </a:lnTo>
                  <a:lnTo>
                    <a:pt x="65188" y="60483"/>
                  </a:lnTo>
                  <a:lnTo>
                    <a:pt x="4705" y="0"/>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50" name="Shape 50"/>
            <p:cNvSpPr/>
            <p:nvPr/>
          </p:nvSpPr>
          <p:spPr>
            <a:xfrm>
              <a:off x="5802575" y="1431100"/>
              <a:ext cx="1565875" cy="1525525"/>
            </a:xfrm>
            <a:custGeom>
              <a:pathLst>
                <a:path extrusionOk="0" h="61021" w="62635">
                  <a:moveTo>
                    <a:pt x="1" y="0"/>
                  </a:moveTo>
                  <a:lnTo>
                    <a:pt x="61021" y="61020"/>
                  </a:lnTo>
                  <a:lnTo>
                    <a:pt x="62634" y="58064"/>
                  </a:lnTo>
                  <a:lnTo>
                    <a:pt x="4705"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51" name="Shape 51"/>
            <p:cNvSpPr/>
            <p:nvPr/>
          </p:nvSpPr>
          <p:spPr>
            <a:xfrm>
              <a:off x="5900025" y="1431100"/>
              <a:ext cx="1481850" cy="1461675"/>
            </a:xfrm>
            <a:custGeom>
              <a:pathLst>
                <a:path extrusionOk="0" h="58467" w="59274">
                  <a:moveTo>
                    <a:pt x="0" y="0"/>
                  </a:moveTo>
                  <a:lnTo>
                    <a:pt x="58468" y="58467"/>
                  </a:lnTo>
                  <a:lnTo>
                    <a:pt x="59274" y="57123"/>
                  </a:lnTo>
                  <a:lnTo>
                    <a:pt x="56048" y="51478"/>
                  </a:lnTo>
                  <a:lnTo>
                    <a:pt x="4570" y="0"/>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52" name="Shape 52"/>
            <p:cNvSpPr/>
            <p:nvPr/>
          </p:nvSpPr>
          <p:spPr>
            <a:xfrm>
              <a:off x="5997475" y="1431100"/>
              <a:ext cx="1307125" cy="1297025"/>
            </a:xfrm>
            <a:custGeom>
              <a:pathLst>
                <a:path extrusionOk="0" h="51881" w="52285">
                  <a:moveTo>
                    <a:pt x="0" y="0"/>
                  </a:moveTo>
                  <a:lnTo>
                    <a:pt x="51747" y="51881"/>
                  </a:lnTo>
                  <a:lnTo>
                    <a:pt x="52285" y="51478"/>
                  </a:lnTo>
                  <a:lnTo>
                    <a:pt x="46908" y="42338"/>
                  </a:lnTo>
                  <a:lnTo>
                    <a:pt x="4570" y="0"/>
                  </a:lnTo>
                  <a:close/>
                </a:path>
              </a:pathLst>
            </a:custGeom>
            <a:solidFill>
              <a:srgbClr val="2D9CDF"/>
            </a:solidFill>
            <a:ln>
              <a:noFill/>
            </a:ln>
          </p:spPr>
          <p:txBody>
            <a:bodyPr anchorCtr="0" anchor="ctr" bIns="91425" lIns="91425" rIns="91425" tIns="91425">
              <a:noAutofit/>
            </a:bodyPr>
            <a:lstStyle/>
            <a:p>
              <a:pPr lvl="0">
                <a:spcBef>
                  <a:spcPts val="0"/>
                </a:spcBef>
                <a:buNone/>
              </a:pPr>
              <a:r>
                <a:t/>
              </a:r>
              <a:endParaRPr/>
            </a:p>
          </p:txBody>
        </p:sp>
        <p:sp>
          <p:nvSpPr>
            <p:cNvPr id="53" name="Shape 53"/>
            <p:cNvSpPr/>
            <p:nvPr/>
          </p:nvSpPr>
          <p:spPr>
            <a:xfrm>
              <a:off x="6094900" y="1431100"/>
              <a:ext cx="1075300" cy="1065175"/>
            </a:xfrm>
            <a:custGeom>
              <a:pathLst>
                <a:path extrusionOk="0" h="42607" w="43012">
                  <a:moveTo>
                    <a:pt x="1" y="0"/>
                  </a:moveTo>
                  <a:lnTo>
                    <a:pt x="42608" y="42607"/>
                  </a:lnTo>
                  <a:lnTo>
                    <a:pt x="43011" y="42338"/>
                  </a:lnTo>
                  <a:lnTo>
                    <a:pt x="37769" y="33064"/>
                  </a:lnTo>
                  <a:lnTo>
                    <a:pt x="4571" y="0"/>
                  </a:lnTo>
                  <a:close/>
                </a:path>
              </a:pathLst>
            </a:custGeom>
            <a:solidFill>
              <a:srgbClr val="2F9AE0"/>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a:off x="6189000" y="1431100"/>
              <a:ext cx="850150" cy="836700"/>
            </a:xfrm>
            <a:custGeom>
              <a:pathLst>
                <a:path extrusionOk="0" h="33468" w="34006">
                  <a:moveTo>
                    <a:pt x="0" y="0"/>
                  </a:moveTo>
                  <a:lnTo>
                    <a:pt x="33602" y="33467"/>
                  </a:lnTo>
                  <a:lnTo>
                    <a:pt x="34005" y="33198"/>
                  </a:lnTo>
                  <a:lnTo>
                    <a:pt x="28629" y="23924"/>
                  </a:lnTo>
                  <a:lnTo>
                    <a:pt x="4705" y="0"/>
                  </a:lnTo>
                  <a:close/>
                </a:path>
              </a:pathLst>
            </a:custGeom>
            <a:solidFill>
              <a:srgbClr val="3098E0"/>
            </a:solidFill>
            <a:ln>
              <a:noFill/>
            </a:ln>
          </p:spPr>
          <p:txBody>
            <a:bodyPr anchorCtr="0" anchor="ctr" bIns="91425" lIns="91425" rIns="91425" tIns="91425">
              <a:noAutofit/>
            </a:bodyPr>
            <a:lstStyle/>
            <a:p>
              <a:pPr lvl="0">
                <a:spcBef>
                  <a:spcPts val="0"/>
                </a:spcBef>
                <a:buNone/>
              </a:pPr>
              <a:r>
                <a:t/>
              </a:r>
              <a:endParaRPr/>
            </a:p>
          </p:txBody>
        </p:sp>
        <p:sp>
          <p:nvSpPr>
            <p:cNvPr id="55" name="Shape 55"/>
            <p:cNvSpPr/>
            <p:nvPr/>
          </p:nvSpPr>
          <p:spPr>
            <a:xfrm>
              <a:off x="6286450" y="1431100"/>
              <a:ext cx="618300" cy="608200"/>
            </a:xfrm>
            <a:custGeom>
              <a:pathLst>
                <a:path extrusionOk="0" h="24328" w="24732">
                  <a:moveTo>
                    <a:pt x="0" y="0"/>
                  </a:moveTo>
                  <a:lnTo>
                    <a:pt x="24328" y="24328"/>
                  </a:lnTo>
                  <a:lnTo>
                    <a:pt x="24731" y="23924"/>
                  </a:lnTo>
                  <a:lnTo>
                    <a:pt x="19489" y="14785"/>
                  </a:lnTo>
                  <a:lnTo>
                    <a:pt x="4704" y="0"/>
                  </a:lnTo>
                  <a:close/>
                </a:path>
              </a:pathLst>
            </a:custGeom>
            <a:solidFill>
              <a:srgbClr val="3196E1"/>
            </a:solidFill>
            <a:ln>
              <a:noFill/>
            </a:ln>
          </p:spPr>
          <p:txBody>
            <a:bodyPr anchorCtr="0" anchor="ctr" bIns="91425" lIns="91425" rIns="91425" tIns="91425">
              <a:noAutofit/>
            </a:bodyPr>
            <a:lstStyle/>
            <a:p>
              <a:pPr lvl="0">
                <a:spcBef>
                  <a:spcPts val="0"/>
                </a:spcBef>
                <a:buNone/>
              </a:pPr>
              <a:r>
                <a:t/>
              </a:r>
              <a:endParaRPr/>
            </a:p>
          </p:txBody>
        </p:sp>
        <p:sp>
          <p:nvSpPr>
            <p:cNvPr id="56" name="Shape 56"/>
            <p:cNvSpPr/>
            <p:nvPr/>
          </p:nvSpPr>
          <p:spPr>
            <a:xfrm>
              <a:off x="6383900" y="1431100"/>
              <a:ext cx="389800" cy="376350"/>
            </a:xfrm>
            <a:custGeom>
              <a:pathLst>
                <a:path extrusionOk="0" h="15054" w="15592">
                  <a:moveTo>
                    <a:pt x="0" y="0"/>
                  </a:moveTo>
                  <a:lnTo>
                    <a:pt x="15188" y="15054"/>
                  </a:lnTo>
                  <a:lnTo>
                    <a:pt x="15591" y="14785"/>
                  </a:lnTo>
                  <a:lnTo>
                    <a:pt x="10215" y="5645"/>
                  </a:lnTo>
                  <a:lnTo>
                    <a:pt x="4704" y="0"/>
                  </a:lnTo>
                  <a:close/>
                </a:path>
              </a:pathLst>
            </a:custGeom>
            <a:solidFill>
              <a:srgbClr val="3295E1"/>
            </a:solidFill>
            <a:ln>
              <a:noFill/>
            </a:ln>
          </p:spPr>
          <p:txBody>
            <a:bodyPr anchorCtr="0" anchor="ctr" bIns="91425" lIns="91425" rIns="91425" tIns="91425">
              <a:noAutofit/>
            </a:bodyPr>
            <a:lstStyle/>
            <a:p>
              <a:pPr lvl="0">
                <a:spcBef>
                  <a:spcPts val="0"/>
                </a:spcBef>
                <a:buNone/>
              </a:pPr>
              <a:r>
                <a:t/>
              </a:r>
              <a:endParaRPr/>
            </a:p>
          </p:txBody>
        </p:sp>
        <p:sp>
          <p:nvSpPr>
            <p:cNvPr id="57" name="Shape 57"/>
            <p:cNvSpPr/>
            <p:nvPr/>
          </p:nvSpPr>
          <p:spPr>
            <a:xfrm>
              <a:off x="6481325" y="1431100"/>
              <a:ext cx="157950" cy="147850"/>
            </a:xfrm>
            <a:custGeom>
              <a:pathLst>
                <a:path extrusionOk="0" h="5914" w="6318">
                  <a:moveTo>
                    <a:pt x="1" y="0"/>
                  </a:moveTo>
                  <a:lnTo>
                    <a:pt x="5915" y="5914"/>
                  </a:lnTo>
                  <a:lnTo>
                    <a:pt x="6318" y="5645"/>
                  </a:lnTo>
                  <a:lnTo>
                    <a:pt x="3092" y="0"/>
                  </a:lnTo>
                  <a:close/>
                </a:path>
              </a:pathLst>
            </a:custGeom>
            <a:solidFill>
              <a:srgbClr val="3393E2"/>
            </a:solidFill>
            <a:ln>
              <a:noFill/>
            </a:ln>
          </p:spPr>
          <p:txBody>
            <a:bodyPr anchorCtr="0" anchor="ctr" bIns="91425" lIns="91425" rIns="91425" tIns="91425">
              <a:noAutofit/>
            </a:bodyPr>
            <a:lstStyle/>
            <a:p>
              <a:pPr lvl="0">
                <a:spcBef>
                  <a:spcPts val="0"/>
                </a:spcBef>
                <a:buNone/>
              </a:pPr>
              <a:r>
                <a:t/>
              </a:r>
              <a:endParaRPr/>
            </a:p>
          </p:txBody>
        </p:sp>
      </p:grpSp>
      <p:sp>
        <p:nvSpPr>
          <p:cNvPr id="58" name="Shape 58"/>
          <p:cNvSpPr/>
          <p:nvPr/>
        </p:nvSpPr>
        <p:spPr>
          <a:xfrm flipH="1" rot="10800000">
            <a:off x="2809875" y="-172875"/>
            <a:ext cx="1111499" cy="962400"/>
          </a:xfrm>
          <a:prstGeom prst="hexagon">
            <a:avLst>
              <a:gd fmla="val 28678" name="adj"/>
              <a:gd fmla="val 115470" name="vf"/>
            </a:avLst>
          </a:prstGeom>
          <a:noFill/>
          <a:ln cap="flat" cmpd="sng" w="19050">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59" name="Shape 59"/>
          <p:cNvSpPr/>
          <p:nvPr/>
        </p:nvSpPr>
        <p:spPr>
          <a:xfrm flipH="1" rot="10800000">
            <a:off x="3602723" y="1360109"/>
            <a:ext cx="493799" cy="427499"/>
          </a:xfrm>
          <a:prstGeom prst="hexagon">
            <a:avLst>
              <a:gd fmla="val 28678" name="adj"/>
              <a:gd fmla="val 115470" name="vf"/>
            </a:avLst>
          </a:pr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60" name="Shape 60"/>
          <p:cNvSpPr/>
          <p:nvPr/>
        </p:nvSpPr>
        <p:spPr>
          <a:xfrm flipH="1" rot="10800000">
            <a:off x="5278914" y="855278"/>
            <a:ext cx="944700" cy="818100"/>
          </a:xfrm>
          <a:prstGeom prst="hexagon">
            <a:avLst>
              <a:gd fmla="val 28678" name="adj"/>
              <a:gd fmla="val 115470" name="vf"/>
            </a:avLst>
          </a:prstGeom>
          <a:noFill/>
          <a:ln cap="flat" cmpd="sng" w="76200">
            <a:solidFill>
              <a:srgbClr val="184769"/>
            </a:solidFill>
            <a:prstDash val="solid"/>
            <a:miter/>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1" name="Shape 61"/>
          <p:cNvSpPr/>
          <p:nvPr/>
        </p:nvSpPr>
        <p:spPr>
          <a:xfrm flipH="1" rot="10800000">
            <a:off x="5365798" y="352324"/>
            <a:ext cx="493799" cy="427199"/>
          </a:xfrm>
          <a:prstGeom prst="hexagon">
            <a:avLst>
              <a:gd fmla="val 28678" name="adj"/>
              <a:gd fmla="val 115470" name="vf"/>
            </a:avLst>
          </a:prstGeom>
          <a:solidFill>
            <a:srgbClr val="00E1C6"/>
          </a:solidFill>
          <a:ln>
            <a:noFill/>
          </a:ln>
        </p:spPr>
        <p:txBody>
          <a:bodyPr anchorCtr="0" anchor="ctr" bIns="91425" lIns="91425" rIns="91425" tIns="91425">
            <a:noAutofit/>
          </a:bodyPr>
          <a:lstStyle/>
          <a:p>
            <a:pPr lvl="0">
              <a:spcBef>
                <a:spcPts val="0"/>
              </a:spcBef>
              <a:buNone/>
            </a:pPr>
            <a:r>
              <a:t/>
            </a:r>
            <a:endParaRPr/>
          </a:p>
        </p:txBody>
      </p:sp>
      <p:grpSp>
        <p:nvGrpSpPr>
          <p:cNvPr id="62" name="Shape 62"/>
          <p:cNvGrpSpPr/>
          <p:nvPr/>
        </p:nvGrpSpPr>
        <p:grpSpPr>
          <a:xfrm>
            <a:off x="5549153" y="1029780"/>
            <a:ext cx="404640" cy="374058"/>
            <a:chOff x="5975075" y="2327500"/>
            <a:chExt cx="420100" cy="388350"/>
          </a:xfrm>
        </p:grpSpPr>
        <p:sp>
          <p:nvSpPr>
            <p:cNvPr id="63" name="Shape 63"/>
            <p:cNvSpPr/>
            <p:nvPr/>
          </p:nvSpPr>
          <p:spPr>
            <a:xfrm>
              <a:off x="5975075" y="2474650"/>
              <a:ext cx="98325" cy="220450"/>
            </a:xfrm>
            <a:custGeom>
              <a:pathLst>
                <a:path extrusionOk="0" h="8818" w="3933">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64" name="Shape 64"/>
            <p:cNvSpPr/>
            <p:nvPr/>
          </p:nvSpPr>
          <p:spPr>
            <a:xfrm>
              <a:off x="6088025" y="2327500"/>
              <a:ext cx="307150" cy="388350"/>
            </a:xfrm>
            <a:custGeom>
              <a:pathLst>
                <a:path extrusionOk="0" h="15534" w="12286">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sp>
        <p:nvSpPr>
          <p:cNvPr id="65" name="Shape 65"/>
          <p:cNvSpPr/>
          <p:nvPr/>
        </p:nvSpPr>
        <p:spPr>
          <a:xfrm>
            <a:off x="3253021" y="113273"/>
            <a:ext cx="225084" cy="389963"/>
          </a:xfrm>
          <a:custGeom>
            <a:pathLst>
              <a:path extrusionOk="0" h="20565" w="1187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grpSp>
        <p:nvGrpSpPr>
          <p:cNvPr id="66" name="Shape 66"/>
          <p:cNvGrpSpPr/>
          <p:nvPr/>
        </p:nvGrpSpPr>
        <p:grpSpPr>
          <a:xfrm>
            <a:off x="4380525" y="515192"/>
            <a:ext cx="382958" cy="607110"/>
            <a:chOff x="6718575" y="2318625"/>
            <a:chExt cx="256950" cy="407375"/>
          </a:xfrm>
        </p:grpSpPr>
        <p:sp>
          <p:nvSpPr>
            <p:cNvPr id="67" name="Shape 67"/>
            <p:cNvSpPr/>
            <p:nvPr/>
          </p:nvSpPr>
          <p:spPr>
            <a:xfrm>
              <a:off x="6795900" y="2673600"/>
              <a:ext cx="102300" cy="22550"/>
            </a:xfrm>
            <a:custGeom>
              <a:pathLst>
                <a:path extrusionOk="0" fill="none" h="902" w="4092">
                  <a:moveTo>
                    <a:pt x="4092" y="902"/>
                  </a:moveTo>
                  <a:lnTo>
                    <a:pt x="4092" y="1"/>
                  </a:lnTo>
                  <a:lnTo>
                    <a:pt x="0" y="1"/>
                  </a:lnTo>
                  <a:lnTo>
                    <a:pt x="0" y="902"/>
                  </a:lnTo>
                  <a:lnTo>
                    <a:pt x="4092" y="902"/>
                  </a:lnTo>
                  <a:close/>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8" name="Shape 68"/>
            <p:cNvSpPr/>
            <p:nvPr/>
          </p:nvSpPr>
          <p:spPr>
            <a:xfrm>
              <a:off x="6795900" y="2650475"/>
              <a:ext cx="102300" cy="22550"/>
            </a:xfrm>
            <a:custGeom>
              <a:pathLst>
                <a:path extrusionOk="0" fill="none" h="902" w="4092">
                  <a:moveTo>
                    <a:pt x="4092" y="901"/>
                  </a:moveTo>
                  <a:lnTo>
                    <a:pt x="4092" y="0"/>
                  </a:lnTo>
                  <a:lnTo>
                    <a:pt x="0" y="0"/>
                  </a:lnTo>
                  <a:lnTo>
                    <a:pt x="0" y="901"/>
                  </a:lnTo>
                  <a:lnTo>
                    <a:pt x="4092" y="901"/>
                  </a:lnTo>
                  <a:close/>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9" name="Shape 69"/>
            <p:cNvSpPr/>
            <p:nvPr/>
          </p:nvSpPr>
          <p:spPr>
            <a:xfrm>
              <a:off x="6795900" y="2696125"/>
              <a:ext cx="102300" cy="29875"/>
            </a:xfrm>
            <a:custGeom>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0" name="Shape 70"/>
            <p:cNvSpPr/>
            <p:nvPr/>
          </p:nvSpPr>
          <p:spPr>
            <a:xfrm>
              <a:off x="6784925" y="2459275"/>
              <a:ext cx="35350" cy="166875"/>
            </a:xfrm>
            <a:custGeom>
              <a:pathLst>
                <a:path extrusionOk="0" fill="none" h="6675" w="1414">
                  <a:moveTo>
                    <a:pt x="1413" y="6674"/>
                  </a:moveTo>
                  <a:lnTo>
                    <a:pt x="1413" y="6674"/>
                  </a:lnTo>
                  <a:lnTo>
                    <a:pt x="585" y="2850"/>
                  </a:lnTo>
                  <a:lnTo>
                    <a:pt x="1" y="1"/>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1" name="Shape 71"/>
            <p:cNvSpPr/>
            <p:nvPr/>
          </p:nvSpPr>
          <p:spPr>
            <a:xfrm>
              <a:off x="6718575" y="2318625"/>
              <a:ext cx="256950" cy="307525"/>
            </a:xfrm>
            <a:custGeom>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2" name="Shape 72"/>
            <p:cNvSpPr/>
            <p:nvPr/>
          </p:nvSpPr>
          <p:spPr>
            <a:xfrm>
              <a:off x="6873825" y="2459275"/>
              <a:ext cx="35350" cy="166875"/>
            </a:xfrm>
            <a:custGeom>
              <a:pathLst>
                <a:path extrusionOk="0" fill="none" h="6675" w="1414">
                  <a:moveTo>
                    <a:pt x="1413" y="1"/>
                  </a:moveTo>
                  <a:lnTo>
                    <a:pt x="1413" y="1"/>
                  </a:lnTo>
                  <a:lnTo>
                    <a:pt x="829" y="2850"/>
                  </a:lnTo>
                  <a:lnTo>
                    <a:pt x="1" y="6674"/>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3" name="Shape 73"/>
            <p:cNvSpPr/>
            <p:nvPr/>
          </p:nvSpPr>
          <p:spPr>
            <a:xfrm>
              <a:off x="6801975" y="2453200"/>
              <a:ext cx="90150" cy="19500"/>
            </a:xfrm>
            <a:custGeom>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4" name="Shape 74"/>
            <p:cNvSpPr/>
            <p:nvPr/>
          </p:nvSpPr>
          <p:spPr>
            <a:xfrm>
              <a:off x="6795900" y="2628550"/>
              <a:ext cx="102300" cy="25"/>
            </a:xfrm>
            <a:custGeom>
              <a:pathLst>
                <a:path extrusionOk="0" fill="none" h="1" w="4092">
                  <a:moveTo>
                    <a:pt x="0" y="1"/>
                  </a:moveTo>
                  <a:lnTo>
                    <a:pt x="4092" y="1"/>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grpSp>
        <p:nvGrpSpPr>
          <p:cNvPr id="75" name="Shape 75"/>
          <p:cNvGrpSpPr/>
          <p:nvPr/>
        </p:nvGrpSpPr>
        <p:grpSpPr>
          <a:xfrm>
            <a:off x="3199463" y="902958"/>
            <a:ext cx="395017" cy="403296"/>
            <a:chOff x="3951850" y="2985350"/>
            <a:chExt cx="407950" cy="416500"/>
          </a:xfrm>
        </p:grpSpPr>
        <p:sp>
          <p:nvSpPr>
            <p:cNvPr id="76" name="Shape 76"/>
            <p:cNvSpPr/>
            <p:nvPr/>
          </p:nvSpPr>
          <p:spPr>
            <a:xfrm>
              <a:off x="3951850" y="2985350"/>
              <a:ext cx="314800" cy="314825"/>
            </a:xfrm>
            <a:custGeom>
              <a:pathLst>
                <a:path extrusionOk="0" fill="none" h="12593" w="12592">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7" name="Shape 77"/>
            <p:cNvSpPr/>
            <p:nvPr/>
          </p:nvSpPr>
          <p:spPr>
            <a:xfrm>
              <a:off x="3988375" y="3021875"/>
              <a:ext cx="241750" cy="241750"/>
            </a:xfrm>
            <a:custGeom>
              <a:pathLst>
                <a:path extrusionOk="0" fill="none" h="9670" w="967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8" name="Shape 78"/>
            <p:cNvSpPr/>
            <p:nvPr/>
          </p:nvSpPr>
          <p:spPr>
            <a:xfrm>
              <a:off x="4024300" y="3058425"/>
              <a:ext cx="84650" cy="84650"/>
            </a:xfrm>
            <a:custGeom>
              <a:pathLst>
                <a:path extrusionOk="0" fill="none" h="3386" w="3386">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9" name="Shape 79"/>
            <p:cNvSpPr/>
            <p:nvPr/>
          </p:nvSpPr>
          <p:spPr>
            <a:xfrm>
              <a:off x="4205750" y="3248375"/>
              <a:ext cx="154050" cy="153475"/>
            </a:xfrm>
            <a:custGeom>
              <a:pathLst>
                <a:path extrusionOk="0" fill="none" h="6139" w="6162">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grpSp>
        <p:nvGrpSpPr>
          <p:cNvPr id="80" name="Shape 80"/>
          <p:cNvGrpSpPr/>
          <p:nvPr/>
        </p:nvGrpSpPr>
        <p:grpSpPr>
          <a:xfrm flipH="1" rot="10800000">
            <a:off x="3920311" y="3981675"/>
            <a:ext cx="1303376" cy="1127987"/>
            <a:chOff x="238125" y="1431100"/>
            <a:chExt cx="3296350" cy="2852775"/>
          </a:xfrm>
        </p:grpSpPr>
        <p:sp>
          <p:nvSpPr>
            <p:cNvPr id="81" name="Shape 81"/>
            <p:cNvSpPr/>
            <p:nvPr/>
          </p:nvSpPr>
          <p:spPr>
            <a:xfrm>
              <a:off x="980725" y="4136025"/>
              <a:ext cx="157950" cy="147850"/>
            </a:xfrm>
            <a:custGeom>
              <a:pathLst>
                <a:path extrusionOk="0" h="5914" w="6318">
                  <a:moveTo>
                    <a:pt x="403" y="0"/>
                  </a:moveTo>
                  <a:lnTo>
                    <a:pt x="0" y="269"/>
                  </a:lnTo>
                  <a:lnTo>
                    <a:pt x="3226" y="5914"/>
                  </a:lnTo>
                  <a:lnTo>
                    <a:pt x="6317" y="5914"/>
                  </a:lnTo>
                  <a:lnTo>
                    <a:pt x="403" y="0"/>
                  </a:lnTo>
                  <a:close/>
                </a:path>
              </a:pathLst>
            </a:custGeom>
            <a:solidFill>
              <a:srgbClr val="00E2C7"/>
            </a:solidFill>
            <a:ln>
              <a:noFill/>
            </a:ln>
          </p:spPr>
          <p:txBody>
            <a:bodyPr anchorCtr="0" anchor="ctr" bIns="91425" lIns="91425" rIns="91425" tIns="91425">
              <a:noAutofit/>
            </a:bodyPr>
            <a:lstStyle/>
            <a:p>
              <a:pPr lvl="0">
                <a:spcBef>
                  <a:spcPts val="0"/>
                </a:spcBef>
                <a:buNone/>
              </a:pPr>
              <a:r>
                <a:t/>
              </a:r>
              <a:endParaRPr/>
            </a:p>
          </p:txBody>
        </p:sp>
        <p:sp>
          <p:nvSpPr>
            <p:cNvPr id="82" name="Shape 82"/>
            <p:cNvSpPr/>
            <p:nvPr/>
          </p:nvSpPr>
          <p:spPr>
            <a:xfrm>
              <a:off x="849675" y="3907525"/>
              <a:ext cx="386425" cy="376350"/>
            </a:xfrm>
            <a:custGeom>
              <a:pathLst>
                <a:path extrusionOk="0" h="15054" w="15457">
                  <a:moveTo>
                    <a:pt x="403" y="0"/>
                  </a:moveTo>
                  <a:lnTo>
                    <a:pt x="0" y="269"/>
                  </a:lnTo>
                  <a:lnTo>
                    <a:pt x="5242" y="9543"/>
                  </a:lnTo>
                  <a:lnTo>
                    <a:pt x="10887" y="15054"/>
                  </a:lnTo>
                  <a:lnTo>
                    <a:pt x="15457" y="15054"/>
                  </a:lnTo>
                  <a:lnTo>
                    <a:pt x="403" y="0"/>
                  </a:lnTo>
                  <a:close/>
                </a:path>
              </a:pathLst>
            </a:custGeom>
            <a:solidFill>
              <a:srgbClr val="01E0C8"/>
            </a:solidFill>
            <a:ln>
              <a:noFill/>
            </a:ln>
          </p:spPr>
          <p:txBody>
            <a:bodyPr anchorCtr="0" anchor="ctr" bIns="91425" lIns="91425" rIns="91425" tIns="91425">
              <a:noAutofit/>
            </a:bodyPr>
            <a:lstStyle/>
            <a:p>
              <a:pPr lvl="0">
                <a:spcBef>
                  <a:spcPts val="0"/>
                </a:spcBef>
                <a:buNone/>
              </a:pPr>
              <a:r>
                <a:t/>
              </a:r>
              <a:endParaRPr/>
            </a:p>
          </p:txBody>
        </p:sp>
        <p:sp>
          <p:nvSpPr>
            <p:cNvPr id="83" name="Shape 83"/>
            <p:cNvSpPr/>
            <p:nvPr/>
          </p:nvSpPr>
          <p:spPr>
            <a:xfrm>
              <a:off x="715250" y="3675675"/>
              <a:ext cx="618300" cy="608200"/>
            </a:xfrm>
            <a:custGeom>
              <a:pathLst>
                <a:path extrusionOk="0" h="24328" w="24732">
                  <a:moveTo>
                    <a:pt x="404" y="0"/>
                  </a:moveTo>
                  <a:lnTo>
                    <a:pt x="1" y="404"/>
                  </a:lnTo>
                  <a:lnTo>
                    <a:pt x="5377" y="9543"/>
                  </a:lnTo>
                  <a:lnTo>
                    <a:pt x="20162" y="24328"/>
                  </a:lnTo>
                  <a:lnTo>
                    <a:pt x="24732" y="24328"/>
                  </a:lnTo>
                  <a:lnTo>
                    <a:pt x="404" y="0"/>
                  </a:lnTo>
                  <a:close/>
                </a:path>
              </a:pathLst>
            </a:custGeom>
            <a:solidFill>
              <a:srgbClr val="02DFC8"/>
            </a:solidFill>
            <a:ln>
              <a:noFill/>
            </a:ln>
          </p:spPr>
          <p:txBody>
            <a:bodyPr anchorCtr="0" anchor="ctr" bIns="91425" lIns="91425" rIns="91425" tIns="91425">
              <a:noAutofit/>
            </a:bodyPr>
            <a:lstStyle/>
            <a:p>
              <a:pPr lvl="0">
                <a:spcBef>
                  <a:spcPts val="0"/>
                </a:spcBef>
                <a:buNone/>
              </a:pPr>
              <a:r>
                <a:t/>
              </a:r>
              <a:endParaRPr/>
            </a:p>
          </p:txBody>
        </p:sp>
        <p:sp>
          <p:nvSpPr>
            <p:cNvPr id="84" name="Shape 84"/>
            <p:cNvSpPr/>
            <p:nvPr/>
          </p:nvSpPr>
          <p:spPr>
            <a:xfrm>
              <a:off x="584200" y="3447175"/>
              <a:ext cx="846800" cy="836700"/>
            </a:xfrm>
            <a:custGeom>
              <a:pathLst>
                <a:path extrusionOk="0" h="33468" w="33872">
                  <a:moveTo>
                    <a:pt x="404" y="1"/>
                  </a:moveTo>
                  <a:lnTo>
                    <a:pt x="1" y="270"/>
                  </a:lnTo>
                  <a:lnTo>
                    <a:pt x="5243" y="9544"/>
                  </a:lnTo>
                  <a:lnTo>
                    <a:pt x="29167" y="33468"/>
                  </a:lnTo>
                  <a:lnTo>
                    <a:pt x="33872" y="33468"/>
                  </a:lnTo>
                  <a:lnTo>
                    <a:pt x="404" y="1"/>
                  </a:lnTo>
                  <a:close/>
                </a:path>
              </a:pathLst>
            </a:custGeom>
            <a:solidFill>
              <a:srgbClr val="03DDC9"/>
            </a:solidFill>
            <a:ln>
              <a:noFill/>
            </a:ln>
          </p:spPr>
          <p:txBody>
            <a:bodyPr anchorCtr="0" anchor="ctr" bIns="91425" lIns="91425" rIns="91425" tIns="91425">
              <a:noAutofit/>
            </a:bodyPr>
            <a:lstStyle/>
            <a:p>
              <a:pPr lvl="0">
                <a:spcBef>
                  <a:spcPts val="0"/>
                </a:spcBef>
                <a:buNone/>
              </a:pPr>
              <a:r>
                <a:t/>
              </a:r>
              <a:endParaRPr/>
            </a:p>
          </p:txBody>
        </p:sp>
        <p:sp>
          <p:nvSpPr>
            <p:cNvPr id="85" name="Shape 85"/>
            <p:cNvSpPr/>
            <p:nvPr/>
          </p:nvSpPr>
          <p:spPr>
            <a:xfrm>
              <a:off x="449800" y="3218700"/>
              <a:ext cx="1078650" cy="1065175"/>
            </a:xfrm>
            <a:custGeom>
              <a:pathLst>
                <a:path extrusionOk="0" h="42607" w="43146">
                  <a:moveTo>
                    <a:pt x="404" y="0"/>
                  </a:moveTo>
                  <a:lnTo>
                    <a:pt x="1" y="269"/>
                  </a:lnTo>
                  <a:lnTo>
                    <a:pt x="5377" y="9543"/>
                  </a:lnTo>
                  <a:lnTo>
                    <a:pt x="38441" y="42607"/>
                  </a:lnTo>
                  <a:lnTo>
                    <a:pt x="43145" y="42607"/>
                  </a:lnTo>
                  <a:lnTo>
                    <a:pt x="404" y="0"/>
                  </a:lnTo>
                  <a:close/>
                </a:path>
              </a:pathLst>
            </a:custGeom>
            <a:solidFill>
              <a:srgbClr val="04DBC9"/>
            </a:solidFill>
            <a:ln>
              <a:noFill/>
            </a:ln>
          </p:spPr>
          <p:txBody>
            <a:bodyPr anchorCtr="0" anchor="ctr" bIns="91425" lIns="91425" rIns="91425" tIns="91425">
              <a:noAutofit/>
            </a:bodyPr>
            <a:lstStyle/>
            <a:p>
              <a:pPr lvl="0">
                <a:spcBef>
                  <a:spcPts val="0"/>
                </a:spcBef>
                <a:buNone/>
              </a:pPr>
              <a:r>
                <a:t/>
              </a:r>
              <a:endParaRPr/>
            </a:p>
          </p:txBody>
        </p:sp>
        <p:sp>
          <p:nvSpPr>
            <p:cNvPr id="86" name="Shape 86"/>
            <p:cNvSpPr/>
            <p:nvPr/>
          </p:nvSpPr>
          <p:spPr>
            <a:xfrm>
              <a:off x="318750" y="2990200"/>
              <a:ext cx="1307150" cy="1293675"/>
            </a:xfrm>
            <a:custGeom>
              <a:pathLst>
                <a:path extrusionOk="0" h="51747" w="52286">
                  <a:moveTo>
                    <a:pt x="404" y="1"/>
                  </a:moveTo>
                  <a:lnTo>
                    <a:pt x="1" y="269"/>
                  </a:lnTo>
                  <a:lnTo>
                    <a:pt x="5243" y="9409"/>
                  </a:lnTo>
                  <a:lnTo>
                    <a:pt x="47581" y="51747"/>
                  </a:lnTo>
                  <a:lnTo>
                    <a:pt x="52285" y="51747"/>
                  </a:lnTo>
                  <a:lnTo>
                    <a:pt x="39517" y="38978"/>
                  </a:lnTo>
                  <a:lnTo>
                    <a:pt x="37097" y="38978"/>
                  </a:lnTo>
                  <a:lnTo>
                    <a:pt x="33737" y="33333"/>
                  </a:lnTo>
                  <a:lnTo>
                    <a:pt x="404" y="1"/>
                  </a:lnTo>
                  <a:close/>
                </a:path>
              </a:pathLst>
            </a:custGeom>
            <a:solidFill>
              <a:srgbClr val="06D9CA"/>
            </a:solidFill>
            <a:ln>
              <a:noFill/>
            </a:ln>
          </p:spPr>
          <p:txBody>
            <a:bodyPr anchorCtr="0" anchor="ctr" bIns="91425" lIns="91425" rIns="91425" tIns="91425">
              <a:noAutofit/>
            </a:bodyPr>
            <a:lstStyle/>
            <a:p>
              <a:pPr lvl="0">
                <a:spcBef>
                  <a:spcPts val="0"/>
                </a:spcBef>
                <a:buNone/>
              </a:pPr>
              <a:r>
                <a:t/>
              </a:r>
              <a:endParaRPr/>
            </a:p>
          </p:txBody>
        </p:sp>
        <p:sp>
          <p:nvSpPr>
            <p:cNvPr id="87" name="Shape 87"/>
            <p:cNvSpPr/>
            <p:nvPr/>
          </p:nvSpPr>
          <p:spPr>
            <a:xfrm>
              <a:off x="1286500" y="3964650"/>
              <a:ext cx="436850" cy="319225"/>
            </a:xfrm>
            <a:custGeom>
              <a:pathLst>
                <a:path extrusionOk="0" h="12769" w="17474">
                  <a:moveTo>
                    <a:pt x="0" y="0"/>
                  </a:moveTo>
                  <a:lnTo>
                    <a:pt x="12769" y="12769"/>
                  </a:lnTo>
                  <a:lnTo>
                    <a:pt x="17473" y="12769"/>
                  </a:lnTo>
                  <a:lnTo>
                    <a:pt x="4704"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88" name="Shape 88"/>
            <p:cNvSpPr/>
            <p:nvPr/>
          </p:nvSpPr>
          <p:spPr>
            <a:xfrm>
              <a:off x="238125" y="2822200"/>
              <a:ext cx="924075" cy="1008075"/>
            </a:xfrm>
            <a:custGeom>
              <a:pathLst>
                <a:path extrusionOk="0" h="40323" w="36963">
                  <a:moveTo>
                    <a:pt x="806" y="0"/>
                  </a:moveTo>
                  <a:lnTo>
                    <a:pt x="0" y="1479"/>
                  </a:lnTo>
                  <a:lnTo>
                    <a:pt x="3226" y="6989"/>
                  </a:lnTo>
                  <a:lnTo>
                    <a:pt x="36559" y="40322"/>
                  </a:lnTo>
                  <a:lnTo>
                    <a:pt x="36962" y="40053"/>
                  </a:lnTo>
                  <a:lnTo>
                    <a:pt x="31720" y="30779"/>
                  </a:lnTo>
                  <a:lnTo>
                    <a:pt x="806"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89" name="Shape 89"/>
            <p:cNvSpPr/>
            <p:nvPr/>
          </p:nvSpPr>
          <p:spPr>
            <a:xfrm>
              <a:off x="1383925" y="3964650"/>
              <a:ext cx="433500" cy="319225"/>
            </a:xfrm>
            <a:custGeom>
              <a:pathLst>
                <a:path extrusionOk="0" h="12769" w="17340">
                  <a:moveTo>
                    <a:pt x="1" y="0"/>
                  </a:moveTo>
                  <a:lnTo>
                    <a:pt x="12770" y="12769"/>
                  </a:lnTo>
                  <a:lnTo>
                    <a:pt x="17339" y="12769"/>
                  </a:lnTo>
                  <a:lnTo>
                    <a:pt x="4705" y="0"/>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90" name="Shape 90"/>
            <p:cNvSpPr/>
            <p:nvPr/>
          </p:nvSpPr>
          <p:spPr>
            <a:xfrm>
              <a:off x="251550" y="2761700"/>
              <a:ext cx="779600" cy="840075"/>
            </a:xfrm>
            <a:custGeom>
              <a:pathLst>
                <a:path extrusionOk="0" h="33603" w="31184">
                  <a:moveTo>
                    <a:pt x="1748" y="1"/>
                  </a:moveTo>
                  <a:lnTo>
                    <a:pt x="1" y="2823"/>
                  </a:lnTo>
                  <a:lnTo>
                    <a:pt x="30780" y="33603"/>
                  </a:lnTo>
                  <a:lnTo>
                    <a:pt x="31183" y="33199"/>
                  </a:lnTo>
                  <a:lnTo>
                    <a:pt x="25807" y="24060"/>
                  </a:lnTo>
                  <a:lnTo>
                    <a:pt x="1748" y="1"/>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91" name="Shape 91"/>
            <p:cNvSpPr/>
            <p:nvPr/>
          </p:nvSpPr>
          <p:spPr>
            <a:xfrm>
              <a:off x="288525" y="2697875"/>
              <a:ext cx="608200" cy="675400"/>
            </a:xfrm>
            <a:custGeom>
              <a:pathLst>
                <a:path extrusionOk="0" h="27016" w="24328">
                  <a:moveTo>
                    <a:pt x="1613" y="0"/>
                  </a:moveTo>
                  <a:lnTo>
                    <a:pt x="0" y="2957"/>
                  </a:lnTo>
                  <a:lnTo>
                    <a:pt x="23925" y="27016"/>
                  </a:lnTo>
                  <a:lnTo>
                    <a:pt x="24328" y="26613"/>
                  </a:lnTo>
                  <a:lnTo>
                    <a:pt x="19086" y="17473"/>
                  </a:lnTo>
                  <a:lnTo>
                    <a:pt x="1613"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92" name="Shape 92"/>
            <p:cNvSpPr/>
            <p:nvPr/>
          </p:nvSpPr>
          <p:spPr>
            <a:xfrm>
              <a:off x="1481375" y="3964650"/>
              <a:ext cx="433500" cy="319225"/>
            </a:xfrm>
            <a:custGeom>
              <a:pathLst>
                <a:path extrusionOk="0" h="12769" w="17340">
                  <a:moveTo>
                    <a:pt x="1" y="0"/>
                  </a:moveTo>
                  <a:lnTo>
                    <a:pt x="12769" y="12769"/>
                  </a:lnTo>
                  <a:lnTo>
                    <a:pt x="17339" y="12769"/>
                  </a:lnTo>
                  <a:lnTo>
                    <a:pt x="4705"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93" name="Shape 93"/>
            <p:cNvSpPr/>
            <p:nvPr/>
          </p:nvSpPr>
          <p:spPr>
            <a:xfrm>
              <a:off x="1578825" y="3964650"/>
              <a:ext cx="433500" cy="319225"/>
            </a:xfrm>
            <a:custGeom>
              <a:pathLst>
                <a:path extrusionOk="0" h="12769" w="17340">
                  <a:moveTo>
                    <a:pt x="1" y="0"/>
                  </a:moveTo>
                  <a:lnTo>
                    <a:pt x="12769" y="12769"/>
                  </a:lnTo>
                  <a:lnTo>
                    <a:pt x="17339" y="12769"/>
                  </a:lnTo>
                  <a:lnTo>
                    <a:pt x="4570" y="0"/>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94" name="Shape 94"/>
            <p:cNvSpPr/>
            <p:nvPr/>
          </p:nvSpPr>
          <p:spPr>
            <a:xfrm>
              <a:off x="322125" y="2637375"/>
              <a:ext cx="443550" cy="504050"/>
            </a:xfrm>
            <a:custGeom>
              <a:pathLst>
                <a:path extrusionOk="0" h="20162" w="17742">
                  <a:moveTo>
                    <a:pt x="1747" y="1"/>
                  </a:moveTo>
                  <a:lnTo>
                    <a:pt x="0" y="2958"/>
                  </a:lnTo>
                  <a:lnTo>
                    <a:pt x="17339" y="20162"/>
                  </a:lnTo>
                  <a:lnTo>
                    <a:pt x="17742" y="19893"/>
                  </a:lnTo>
                  <a:lnTo>
                    <a:pt x="12366" y="10619"/>
                  </a:lnTo>
                  <a:lnTo>
                    <a:pt x="1747" y="1"/>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95" name="Shape 95"/>
            <p:cNvSpPr/>
            <p:nvPr/>
          </p:nvSpPr>
          <p:spPr>
            <a:xfrm>
              <a:off x="359075" y="2576900"/>
              <a:ext cx="275575" cy="336050"/>
            </a:xfrm>
            <a:custGeom>
              <a:pathLst>
                <a:path extrusionOk="0" h="13442" w="11023">
                  <a:moveTo>
                    <a:pt x="1614" y="1"/>
                  </a:moveTo>
                  <a:lnTo>
                    <a:pt x="1" y="2823"/>
                  </a:lnTo>
                  <a:lnTo>
                    <a:pt x="10484" y="13441"/>
                  </a:lnTo>
                  <a:lnTo>
                    <a:pt x="10888" y="13172"/>
                  </a:lnTo>
                  <a:lnTo>
                    <a:pt x="9812" y="11291"/>
                  </a:lnTo>
                  <a:lnTo>
                    <a:pt x="11022" y="9275"/>
                  </a:lnTo>
                  <a:lnTo>
                    <a:pt x="1614" y="1"/>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96" name="Shape 96"/>
            <p:cNvSpPr/>
            <p:nvPr/>
          </p:nvSpPr>
          <p:spPr>
            <a:xfrm>
              <a:off x="1676275" y="3964650"/>
              <a:ext cx="433475" cy="319225"/>
            </a:xfrm>
            <a:custGeom>
              <a:pathLst>
                <a:path extrusionOk="0" h="12769" w="17339">
                  <a:moveTo>
                    <a:pt x="0" y="0"/>
                  </a:moveTo>
                  <a:lnTo>
                    <a:pt x="12769" y="12769"/>
                  </a:lnTo>
                  <a:lnTo>
                    <a:pt x="17339" y="12769"/>
                  </a:lnTo>
                  <a:lnTo>
                    <a:pt x="4570" y="0"/>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97" name="Shape 97"/>
            <p:cNvSpPr/>
            <p:nvPr/>
          </p:nvSpPr>
          <p:spPr>
            <a:xfrm>
              <a:off x="392675" y="2513050"/>
              <a:ext cx="275575" cy="309175"/>
            </a:xfrm>
            <a:custGeom>
              <a:pathLst>
                <a:path extrusionOk="0" h="12367" w="11023">
                  <a:moveTo>
                    <a:pt x="1748" y="1"/>
                  </a:moveTo>
                  <a:lnTo>
                    <a:pt x="1" y="2958"/>
                  </a:lnTo>
                  <a:lnTo>
                    <a:pt x="9409" y="12366"/>
                  </a:lnTo>
                  <a:lnTo>
                    <a:pt x="11022" y="9409"/>
                  </a:lnTo>
                  <a:lnTo>
                    <a:pt x="1748" y="1"/>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98" name="Shape 98"/>
            <p:cNvSpPr/>
            <p:nvPr/>
          </p:nvSpPr>
          <p:spPr>
            <a:xfrm>
              <a:off x="1773725" y="3964650"/>
              <a:ext cx="433475" cy="319225"/>
            </a:xfrm>
            <a:custGeom>
              <a:pathLst>
                <a:path extrusionOk="0" h="12769" w="17339">
                  <a:moveTo>
                    <a:pt x="0" y="0"/>
                  </a:moveTo>
                  <a:lnTo>
                    <a:pt x="12634" y="12769"/>
                  </a:lnTo>
                  <a:lnTo>
                    <a:pt x="17339" y="12769"/>
                  </a:lnTo>
                  <a:lnTo>
                    <a:pt x="4570" y="0"/>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99" name="Shape 99"/>
            <p:cNvSpPr/>
            <p:nvPr/>
          </p:nvSpPr>
          <p:spPr>
            <a:xfrm>
              <a:off x="429650" y="2452575"/>
              <a:ext cx="275550" cy="305800"/>
            </a:xfrm>
            <a:custGeom>
              <a:pathLst>
                <a:path extrusionOk="0" h="12232" w="11022">
                  <a:moveTo>
                    <a:pt x="1748" y="1"/>
                  </a:moveTo>
                  <a:lnTo>
                    <a:pt x="0" y="2957"/>
                  </a:lnTo>
                  <a:lnTo>
                    <a:pt x="9274" y="12232"/>
                  </a:lnTo>
                  <a:lnTo>
                    <a:pt x="11022" y="9275"/>
                  </a:lnTo>
                  <a:lnTo>
                    <a:pt x="1748" y="1"/>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100" name="Shape 100"/>
            <p:cNvSpPr/>
            <p:nvPr/>
          </p:nvSpPr>
          <p:spPr>
            <a:xfrm>
              <a:off x="1871150" y="3964650"/>
              <a:ext cx="433500" cy="319225"/>
            </a:xfrm>
            <a:custGeom>
              <a:pathLst>
                <a:path extrusionOk="0" h="12769" w="17340">
                  <a:moveTo>
                    <a:pt x="1" y="0"/>
                  </a:moveTo>
                  <a:lnTo>
                    <a:pt x="12635" y="12769"/>
                  </a:lnTo>
                  <a:lnTo>
                    <a:pt x="17340" y="12769"/>
                  </a:lnTo>
                  <a:lnTo>
                    <a:pt x="4571" y="0"/>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101" name="Shape 101"/>
            <p:cNvSpPr/>
            <p:nvPr/>
          </p:nvSpPr>
          <p:spPr>
            <a:xfrm>
              <a:off x="1965250" y="3964650"/>
              <a:ext cx="436850" cy="319225"/>
            </a:xfrm>
            <a:custGeom>
              <a:pathLst>
                <a:path extrusionOk="0" h="12769" w="17474">
                  <a:moveTo>
                    <a:pt x="0" y="0"/>
                  </a:moveTo>
                  <a:lnTo>
                    <a:pt x="12769" y="12769"/>
                  </a:lnTo>
                  <a:lnTo>
                    <a:pt x="17473" y="12769"/>
                  </a:lnTo>
                  <a:lnTo>
                    <a:pt x="4705"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102" name="Shape 102"/>
            <p:cNvSpPr/>
            <p:nvPr/>
          </p:nvSpPr>
          <p:spPr>
            <a:xfrm>
              <a:off x="466600" y="2392100"/>
              <a:ext cx="272200" cy="305800"/>
            </a:xfrm>
            <a:custGeom>
              <a:pathLst>
                <a:path extrusionOk="0" h="12232" w="10888">
                  <a:moveTo>
                    <a:pt x="1614" y="0"/>
                  </a:moveTo>
                  <a:lnTo>
                    <a:pt x="1" y="2957"/>
                  </a:lnTo>
                  <a:lnTo>
                    <a:pt x="9275" y="12231"/>
                  </a:lnTo>
                  <a:lnTo>
                    <a:pt x="10888" y="9274"/>
                  </a:lnTo>
                  <a:lnTo>
                    <a:pt x="1614"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103" name="Shape 103"/>
            <p:cNvSpPr/>
            <p:nvPr/>
          </p:nvSpPr>
          <p:spPr>
            <a:xfrm>
              <a:off x="2062700" y="3964650"/>
              <a:ext cx="433475" cy="319225"/>
            </a:xfrm>
            <a:custGeom>
              <a:pathLst>
                <a:path extrusionOk="0" h="12769" w="17339">
                  <a:moveTo>
                    <a:pt x="0" y="0"/>
                  </a:moveTo>
                  <a:lnTo>
                    <a:pt x="12769" y="12769"/>
                  </a:lnTo>
                  <a:lnTo>
                    <a:pt x="17339" y="12769"/>
                  </a:lnTo>
                  <a:lnTo>
                    <a:pt x="4704" y="0"/>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104" name="Shape 104"/>
            <p:cNvSpPr/>
            <p:nvPr/>
          </p:nvSpPr>
          <p:spPr>
            <a:xfrm>
              <a:off x="500200" y="2328250"/>
              <a:ext cx="275575" cy="309150"/>
            </a:xfrm>
            <a:custGeom>
              <a:pathLst>
                <a:path extrusionOk="0" h="12366" w="11023">
                  <a:moveTo>
                    <a:pt x="1748" y="1"/>
                  </a:moveTo>
                  <a:lnTo>
                    <a:pt x="1" y="2957"/>
                  </a:lnTo>
                  <a:lnTo>
                    <a:pt x="9275" y="12366"/>
                  </a:lnTo>
                  <a:lnTo>
                    <a:pt x="11022" y="9409"/>
                  </a:lnTo>
                  <a:lnTo>
                    <a:pt x="1748" y="1"/>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105" name="Shape 105"/>
            <p:cNvSpPr/>
            <p:nvPr/>
          </p:nvSpPr>
          <p:spPr>
            <a:xfrm>
              <a:off x="537175" y="2267775"/>
              <a:ext cx="275550" cy="305800"/>
            </a:xfrm>
            <a:custGeom>
              <a:pathLst>
                <a:path extrusionOk="0" h="12232" w="11022">
                  <a:moveTo>
                    <a:pt x="1613" y="0"/>
                  </a:moveTo>
                  <a:lnTo>
                    <a:pt x="0" y="2957"/>
                  </a:lnTo>
                  <a:lnTo>
                    <a:pt x="9274" y="12231"/>
                  </a:lnTo>
                  <a:lnTo>
                    <a:pt x="11022" y="9274"/>
                  </a:lnTo>
                  <a:lnTo>
                    <a:pt x="1613"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106" name="Shape 106"/>
            <p:cNvSpPr/>
            <p:nvPr/>
          </p:nvSpPr>
          <p:spPr>
            <a:xfrm>
              <a:off x="2160150" y="3964650"/>
              <a:ext cx="433475" cy="319225"/>
            </a:xfrm>
            <a:custGeom>
              <a:pathLst>
                <a:path extrusionOk="0" h="12769" w="17339">
                  <a:moveTo>
                    <a:pt x="0" y="0"/>
                  </a:moveTo>
                  <a:lnTo>
                    <a:pt x="12769" y="12769"/>
                  </a:lnTo>
                  <a:lnTo>
                    <a:pt x="17339" y="12769"/>
                  </a:lnTo>
                  <a:lnTo>
                    <a:pt x="4704"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107" name="Shape 107"/>
            <p:cNvSpPr/>
            <p:nvPr/>
          </p:nvSpPr>
          <p:spPr>
            <a:xfrm>
              <a:off x="570775" y="2207275"/>
              <a:ext cx="275550" cy="305800"/>
            </a:xfrm>
            <a:custGeom>
              <a:pathLst>
                <a:path extrusionOk="0" h="12232" w="11022">
                  <a:moveTo>
                    <a:pt x="1748" y="1"/>
                  </a:moveTo>
                  <a:lnTo>
                    <a:pt x="0" y="2958"/>
                  </a:lnTo>
                  <a:lnTo>
                    <a:pt x="9409" y="12232"/>
                  </a:lnTo>
                  <a:lnTo>
                    <a:pt x="11022" y="9275"/>
                  </a:lnTo>
                  <a:lnTo>
                    <a:pt x="1748" y="1"/>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108" name="Shape 108"/>
            <p:cNvSpPr/>
            <p:nvPr/>
          </p:nvSpPr>
          <p:spPr>
            <a:xfrm>
              <a:off x="2257575" y="3964650"/>
              <a:ext cx="433500" cy="319225"/>
            </a:xfrm>
            <a:custGeom>
              <a:pathLst>
                <a:path extrusionOk="0" h="12769" w="17340">
                  <a:moveTo>
                    <a:pt x="1" y="0"/>
                  </a:moveTo>
                  <a:lnTo>
                    <a:pt x="12770" y="12769"/>
                  </a:lnTo>
                  <a:lnTo>
                    <a:pt x="17339" y="12769"/>
                  </a:lnTo>
                  <a:lnTo>
                    <a:pt x="4705" y="0"/>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109" name="Shape 109"/>
            <p:cNvSpPr/>
            <p:nvPr/>
          </p:nvSpPr>
          <p:spPr>
            <a:xfrm>
              <a:off x="2355025" y="3964650"/>
              <a:ext cx="383100" cy="319225"/>
            </a:xfrm>
            <a:custGeom>
              <a:pathLst>
                <a:path extrusionOk="0" h="12769" w="15324">
                  <a:moveTo>
                    <a:pt x="1" y="0"/>
                  </a:moveTo>
                  <a:lnTo>
                    <a:pt x="12769" y="12769"/>
                  </a:lnTo>
                  <a:lnTo>
                    <a:pt x="14248" y="12769"/>
                  </a:lnTo>
                  <a:lnTo>
                    <a:pt x="15323" y="10753"/>
                  </a:lnTo>
                  <a:lnTo>
                    <a:pt x="4570" y="0"/>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110" name="Shape 110"/>
            <p:cNvSpPr/>
            <p:nvPr/>
          </p:nvSpPr>
          <p:spPr>
            <a:xfrm>
              <a:off x="607725" y="2146800"/>
              <a:ext cx="275575" cy="305800"/>
            </a:xfrm>
            <a:custGeom>
              <a:pathLst>
                <a:path extrusionOk="0" h="12232" w="11023">
                  <a:moveTo>
                    <a:pt x="1614" y="1"/>
                  </a:moveTo>
                  <a:lnTo>
                    <a:pt x="1" y="2823"/>
                  </a:lnTo>
                  <a:lnTo>
                    <a:pt x="9275" y="12232"/>
                  </a:lnTo>
                  <a:lnTo>
                    <a:pt x="11022" y="9275"/>
                  </a:lnTo>
                  <a:lnTo>
                    <a:pt x="1614" y="1"/>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111" name="Shape 111"/>
            <p:cNvSpPr/>
            <p:nvPr/>
          </p:nvSpPr>
          <p:spPr>
            <a:xfrm>
              <a:off x="2452475" y="3941125"/>
              <a:ext cx="322600" cy="305800"/>
            </a:xfrm>
            <a:custGeom>
              <a:pathLst>
                <a:path extrusionOk="0" h="12232" w="12904">
                  <a:moveTo>
                    <a:pt x="3495" y="1"/>
                  </a:moveTo>
                  <a:lnTo>
                    <a:pt x="2957" y="941"/>
                  </a:lnTo>
                  <a:lnTo>
                    <a:pt x="0" y="941"/>
                  </a:lnTo>
                  <a:lnTo>
                    <a:pt x="11156" y="12232"/>
                  </a:lnTo>
                  <a:lnTo>
                    <a:pt x="12904" y="9275"/>
                  </a:lnTo>
                  <a:lnTo>
                    <a:pt x="3495"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112" name="Shape 112"/>
            <p:cNvSpPr/>
            <p:nvPr/>
          </p:nvSpPr>
          <p:spPr>
            <a:xfrm>
              <a:off x="641325" y="2082950"/>
              <a:ext cx="275575" cy="305800"/>
            </a:xfrm>
            <a:custGeom>
              <a:pathLst>
                <a:path extrusionOk="0" h="12232" w="11023">
                  <a:moveTo>
                    <a:pt x="1748" y="1"/>
                  </a:moveTo>
                  <a:lnTo>
                    <a:pt x="1" y="2958"/>
                  </a:lnTo>
                  <a:lnTo>
                    <a:pt x="9409" y="12232"/>
                  </a:lnTo>
                  <a:lnTo>
                    <a:pt x="11022" y="9409"/>
                  </a:lnTo>
                  <a:lnTo>
                    <a:pt x="1748"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113" name="Shape 113"/>
            <p:cNvSpPr/>
            <p:nvPr/>
          </p:nvSpPr>
          <p:spPr>
            <a:xfrm>
              <a:off x="678300" y="2022475"/>
              <a:ext cx="275550" cy="305800"/>
            </a:xfrm>
            <a:custGeom>
              <a:pathLst>
                <a:path extrusionOk="0" h="12232" w="11022">
                  <a:moveTo>
                    <a:pt x="1748" y="1"/>
                  </a:moveTo>
                  <a:lnTo>
                    <a:pt x="0" y="2957"/>
                  </a:lnTo>
                  <a:lnTo>
                    <a:pt x="9274" y="12232"/>
                  </a:lnTo>
                  <a:lnTo>
                    <a:pt x="11022" y="9275"/>
                  </a:lnTo>
                  <a:lnTo>
                    <a:pt x="1748"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114" name="Shape 114"/>
            <p:cNvSpPr/>
            <p:nvPr/>
          </p:nvSpPr>
          <p:spPr>
            <a:xfrm>
              <a:off x="2533125" y="3877275"/>
              <a:ext cx="275550" cy="309175"/>
            </a:xfrm>
            <a:custGeom>
              <a:pathLst>
                <a:path extrusionOk="0" h="12367" w="11022">
                  <a:moveTo>
                    <a:pt x="1748" y="1"/>
                  </a:moveTo>
                  <a:lnTo>
                    <a:pt x="0" y="2958"/>
                  </a:lnTo>
                  <a:lnTo>
                    <a:pt x="9409" y="12366"/>
                  </a:lnTo>
                  <a:lnTo>
                    <a:pt x="11022" y="9409"/>
                  </a:lnTo>
                  <a:lnTo>
                    <a:pt x="1748"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115" name="Shape 115"/>
            <p:cNvSpPr/>
            <p:nvPr/>
          </p:nvSpPr>
          <p:spPr>
            <a:xfrm>
              <a:off x="2570075" y="3816800"/>
              <a:ext cx="275575" cy="305800"/>
            </a:xfrm>
            <a:custGeom>
              <a:pathLst>
                <a:path extrusionOk="0" h="12232" w="11023">
                  <a:moveTo>
                    <a:pt x="1614" y="1"/>
                  </a:moveTo>
                  <a:lnTo>
                    <a:pt x="1" y="2957"/>
                  </a:lnTo>
                  <a:lnTo>
                    <a:pt x="9275" y="12232"/>
                  </a:lnTo>
                  <a:lnTo>
                    <a:pt x="11022" y="9275"/>
                  </a:lnTo>
                  <a:lnTo>
                    <a:pt x="1614" y="1"/>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116" name="Shape 116"/>
            <p:cNvSpPr/>
            <p:nvPr/>
          </p:nvSpPr>
          <p:spPr>
            <a:xfrm>
              <a:off x="711900" y="1962000"/>
              <a:ext cx="275550" cy="305800"/>
            </a:xfrm>
            <a:custGeom>
              <a:pathLst>
                <a:path extrusionOk="0" h="12232" w="11022">
                  <a:moveTo>
                    <a:pt x="1748" y="0"/>
                  </a:moveTo>
                  <a:lnTo>
                    <a:pt x="0" y="2957"/>
                  </a:lnTo>
                  <a:lnTo>
                    <a:pt x="9409" y="12231"/>
                  </a:lnTo>
                  <a:lnTo>
                    <a:pt x="11022" y="9274"/>
                  </a:lnTo>
                  <a:lnTo>
                    <a:pt x="1748" y="0"/>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117" name="Shape 117"/>
            <p:cNvSpPr/>
            <p:nvPr/>
          </p:nvSpPr>
          <p:spPr>
            <a:xfrm>
              <a:off x="2603675" y="3756325"/>
              <a:ext cx="275575" cy="305800"/>
            </a:xfrm>
            <a:custGeom>
              <a:pathLst>
                <a:path extrusionOk="0" h="12232" w="11023">
                  <a:moveTo>
                    <a:pt x="1748" y="0"/>
                  </a:moveTo>
                  <a:lnTo>
                    <a:pt x="1" y="2957"/>
                  </a:lnTo>
                  <a:lnTo>
                    <a:pt x="9409" y="12231"/>
                  </a:lnTo>
                  <a:lnTo>
                    <a:pt x="11022" y="9274"/>
                  </a:lnTo>
                  <a:lnTo>
                    <a:pt x="1748"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118" name="Shape 118"/>
            <p:cNvSpPr/>
            <p:nvPr/>
          </p:nvSpPr>
          <p:spPr>
            <a:xfrm>
              <a:off x="748850" y="1898150"/>
              <a:ext cx="275575" cy="309150"/>
            </a:xfrm>
            <a:custGeom>
              <a:pathLst>
                <a:path extrusionOk="0" h="12366" w="11023">
                  <a:moveTo>
                    <a:pt x="1748" y="0"/>
                  </a:moveTo>
                  <a:lnTo>
                    <a:pt x="1" y="2957"/>
                  </a:lnTo>
                  <a:lnTo>
                    <a:pt x="9275" y="12366"/>
                  </a:lnTo>
                  <a:lnTo>
                    <a:pt x="11022" y="9409"/>
                  </a:lnTo>
                  <a:lnTo>
                    <a:pt x="1748"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119" name="Shape 119"/>
            <p:cNvSpPr/>
            <p:nvPr/>
          </p:nvSpPr>
          <p:spPr>
            <a:xfrm>
              <a:off x="2640650" y="3692475"/>
              <a:ext cx="275550" cy="309150"/>
            </a:xfrm>
            <a:custGeom>
              <a:pathLst>
                <a:path extrusionOk="0" h="12366" w="11022">
                  <a:moveTo>
                    <a:pt x="1748" y="0"/>
                  </a:moveTo>
                  <a:lnTo>
                    <a:pt x="0" y="2957"/>
                  </a:lnTo>
                  <a:lnTo>
                    <a:pt x="9274" y="12366"/>
                  </a:lnTo>
                  <a:lnTo>
                    <a:pt x="11022" y="9409"/>
                  </a:lnTo>
                  <a:lnTo>
                    <a:pt x="1748"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120" name="Shape 120"/>
            <p:cNvSpPr/>
            <p:nvPr/>
          </p:nvSpPr>
          <p:spPr>
            <a:xfrm>
              <a:off x="785825" y="1837675"/>
              <a:ext cx="275550" cy="305800"/>
            </a:xfrm>
            <a:custGeom>
              <a:pathLst>
                <a:path extrusionOk="0" h="12232" w="11022">
                  <a:moveTo>
                    <a:pt x="1613" y="0"/>
                  </a:moveTo>
                  <a:lnTo>
                    <a:pt x="0" y="2957"/>
                  </a:lnTo>
                  <a:lnTo>
                    <a:pt x="9275" y="12231"/>
                  </a:lnTo>
                  <a:lnTo>
                    <a:pt x="11022" y="9274"/>
                  </a:lnTo>
                  <a:lnTo>
                    <a:pt x="1613"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121" name="Shape 121"/>
            <p:cNvSpPr/>
            <p:nvPr/>
          </p:nvSpPr>
          <p:spPr>
            <a:xfrm>
              <a:off x="2677600" y="3632000"/>
              <a:ext cx="275575" cy="305800"/>
            </a:xfrm>
            <a:custGeom>
              <a:pathLst>
                <a:path extrusionOk="0" h="12232" w="11023">
                  <a:moveTo>
                    <a:pt x="1614" y="0"/>
                  </a:moveTo>
                  <a:lnTo>
                    <a:pt x="1" y="2957"/>
                  </a:lnTo>
                  <a:lnTo>
                    <a:pt x="9275" y="12231"/>
                  </a:lnTo>
                  <a:lnTo>
                    <a:pt x="11022" y="9274"/>
                  </a:lnTo>
                  <a:lnTo>
                    <a:pt x="1614" y="0"/>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122" name="Shape 122"/>
            <p:cNvSpPr/>
            <p:nvPr/>
          </p:nvSpPr>
          <p:spPr>
            <a:xfrm>
              <a:off x="819425" y="1777175"/>
              <a:ext cx="275550" cy="305800"/>
            </a:xfrm>
            <a:custGeom>
              <a:pathLst>
                <a:path extrusionOk="0" h="12232" w="11022">
                  <a:moveTo>
                    <a:pt x="1748" y="1"/>
                  </a:moveTo>
                  <a:lnTo>
                    <a:pt x="0" y="2958"/>
                  </a:lnTo>
                  <a:lnTo>
                    <a:pt x="9275" y="12232"/>
                  </a:lnTo>
                  <a:lnTo>
                    <a:pt x="11022" y="9275"/>
                  </a:lnTo>
                  <a:lnTo>
                    <a:pt x="1748" y="1"/>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123" name="Shape 123"/>
            <p:cNvSpPr/>
            <p:nvPr/>
          </p:nvSpPr>
          <p:spPr>
            <a:xfrm>
              <a:off x="2711200" y="3571500"/>
              <a:ext cx="275575" cy="305800"/>
            </a:xfrm>
            <a:custGeom>
              <a:pathLst>
                <a:path extrusionOk="0" h="12232" w="11023">
                  <a:moveTo>
                    <a:pt x="1748" y="1"/>
                  </a:moveTo>
                  <a:lnTo>
                    <a:pt x="1" y="2958"/>
                  </a:lnTo>
                  <a:lnTo>
                    <a:pt x="9275" y="12232"/>
                  </a:lnTo>
                  <a:lnTo>
                    <a:pt x="11022" y="9275"/>
                  </a:lnTo>
                  <a:lnTo>
                    <a:pt x="1748" y="1"/>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124" name="Shape 124"/>
            <p:cNvSpPr/>
            <p:nvPr/>
          </p:nvSpPr>
          <p:spPr>
            <a:xfrm>
              <a:off x="856375" y="1713350"/>
              <a:ext cx="275575" cy="309150"/>
            </a:xfrm>
            <a:custGeom>
              <a:pathLst>
                <a:path extrusionOk="0" h="12366" w="11023">
                  <a:moveTo>
                    <a:pt x="1614" y="0"/>
                  </a:moveTo>
                  <a:lnTo>
                    <a:pt x="1" y="2957"/>
                  </a:lnTo>
                  <a:lnTo>
                    <a:pt x="9275" y="12366"/>
                  </a:lnTo>
                  <a:lnTo>
                    <a:pt x="11022" y="9409"/>
                  </a:lnTo>
                  <a:lnTo>
                    <a:pt x="1614" y="0"/>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125" name="Shape 125"/>
            <p:cNvSpPr/>
            <p:nvPr/>
          </p:nvSpPr>
          <p:spPr>
            <a:xfrm>
              <a:off x="890000" y="1652850"/>
              <a:ext cx="275550" cy="305800"/>
            </a:xfrm>
            <a:custGeom>
              <a:pathLst>
                <a:path extrusionOk="0" h="12232" w="11022">
                  <a:moveTo>
                    <a:pt x="1747" y="1"/>
                  </a:moveTo>
                  <a:lnTo>
                    <a:pt x="0" y="2958"/>
                  </a:lnTo>
                  <a:lnTo>
                    <a:pt x="9409" y="12232"/>
                  </a:lnTo>
                  <a:lnTo>
                    <a:pt x="11021" y="9275"/>
                  </a:lnTo>
                  <a:lnTo>
                    <a:pt x="1747"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126" name="Shape 126"/>
            <p:cNvSpPr/>
            <p:nvPr/>
          </p:nvSpPr>
          <p:spPr>
            <a:xfrm>
              <a:off x="2748175" y="3511025"/>
              <a:ext cx="275550" cy="305800"/>
            </a:xfrm>
            <a:custGeom>
              <a:pathLst>
                <a:path extrusionOk="0" h="12232" w="11022">
                  <a:moveTo>
                    <a:pt x="1613" y="1"/>
                  </a:moveTo>
                  <a:lnTo>
                    <a:pt x="0" y="2823"/>
                  </a:lnTo>
                  <a:lnTo>
                    <a:pt x="9274" y="12232"/>
                  </a:lnTo>
                  <a:lnTo>
                    <a:pt x="11022" y="9275"/>
                  </a:lnTo>
                  <a:lnTo>
                    <a:pt x="1613"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127" name="Shape 127"/>
            <p:cNvSpPr/>
            <p:nvPr/>
          </p:nvSpPr>
          <p:spPr>
            <a:xfrm>
              <a:off x="2781775" y="3447175"/>
              <a:ext cx="275550" cy="305800"/>
            </a:xfrm>
            <a:custGeom>
              <a:pathLst>
                <a:path extrusionOk="0" h="12232" w="11022">
                  <a:moveTo>
                    <a:pt x="1748" y="1"/>
                  </a:moveTo>
                  <a:lnTo>
                    <a:pt x="0" y="2958"/>
                  </a:lnTo>
                  <a:lnTo>
                    <a:pt x="9409" y="12232"/>
                  </a:lnTo>
                  <a:lnTo>
                    <a:pt x="11022" y="9409"/>
                  </a:lnTo>
                  <a:lnTo>
                    <a:pt x="1748"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128" name="Shape 128"/>
            <p:cNvSpPr/>
            <p:nvPr/>
          </p:nvSpPr>
          <p:spPr>
            <a:xfrm>
              <a:off x="926950" y="1592375"/>
              <a:ext cx="275550" cy="305800"/>
            </a:xfrm>
            <a:custGeom>
              <a:pathLst>
                <a:path extrusionOk="0" h="12232" w="11022">
                  <a:moveTo>
                    <a:pt x="1613" y="1"/>
                  </a:moveTo>
                  <a:lnTo>
                    <a:pt x="1" y="2957"/>
                  </a:lnTo>
                  <a:lnTo>
                    <a:pt x="9275" y="12231"/>
                  </a:lnTo>
                  <a:lnTo>
                    <a:pt x="11022" y="9275"/>
                  </a:lnTo>
                  <a:lnTo>
                    <a:pt x="1613"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129" name="Shape 129"/>
            <p:cNvSpPr/>
            <p:nvPr/>
          </p:nvSpPr>
          <p:spPr>
            <a:xfrm>
              <a:off x="960550" y="1531900"/>
              <a:ext cx="275550" cy="305800"/>
            </a:xfrm>
            <a:custGeom>
              <a:pathLst>
                <a:path extrusionOk="0" h="12232" w="11022">
                  <a:moveTo>
                    <a:pt x="1748" y="0"/>
                  </a:moveTo>
                  <a:lnTo>
                    <a:pt x="1" y="2823"/>
                  </a:lnTo>
                  <a:lnTo>
                    <a:pt x="9409" y="12231"/>
                  </a:lnTo>
                  <a:lnTo>
                    <a:pt x="11022" y="9274"/>
                  </a:lnTo>
                  <a:lnTo>
                    <a:pt x="1748" y="0"/>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130" name="Shape 130"/>
            <p:cNvSpPr/>
            <p:nvPr/>
          </p:nvSpPr>
          <p:spPr>
            <a:xfrm>
              <a:off x="2818725" y="3386700"/>
              <a:ext cx="275575" cy="305800"/>
            </a:xfrm>
            <a:custGeom>
              <a:pathLst>
                <a:path extrusionOk="0" h="12232" w="11023">
                  <a:moveTo>
                    <a:pt x="1614" y="1"/>
                  </a:moveTo>
                  <a:lnTo>
                    <a:pt x="1" y="2957"/>
                  </a:lnTo>
                  <a:lnTo>
                    <a:pt x="9275" y="12231"/>
                  </a:lnTo>
                  <a:lnTo>
                    <a:pt x="11022" y="9275"/>
                  </a:lnTo>
                  <a:lnTo>
                    <a:pt x="1614" y="1"/>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131" name="Shape 131"/>
            <p:cNvSpPr/>
            <p:nvPr/>
          </p:nvSpPr>
          <p:spPr>
            <a:xfrm>
              <a:off x="997525" y="1468050"/>
              <a:ext cx="322600" cy="305800"/>
            </a:xfrm>
            <a:custGeom>
              <a:pathLst>
                <a:path extrusionOk="0" h="12232" w="12904">
                  <a:moveTo>
                    <a:pt x="1747" y="0"/>
                  </a:moveTo>
                  <a:lnTo>
                    <a:pt x="0" y="2957"/>
                  </a:lnTo>
                  <a:lnTo>
                    <a:pt x="9274" y="12231"/>
                  </a:lnTo>
                  <a:lnTo>
                    <a:pt x="9946" y="11291"/>
                  </a:lnTo>
                  <a:lnTo>
                    <a:pt x="12903" y="11291"/>
                  </a:lnTo>
                  <a:lnTo>
                    <a:pt x="1747"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132" name="Shape 132"/>
            <p:cNvSpPr/>
            <p:nvPr/>
          </p:nvSpPr>
          <p:spPr>
            <a:xfrm>
              <a:off x="2852325" y="3326225"/>
              <a:ext cx="275575" cy="305800"/>
            </a:xfrm>
            <a:custGeom>
              <a:pathLst>
                <a:path extrusionOk="0" h="12232" w="11023">
                  <a:moveTo>
                    <a:pt x="1748" y="0"/>
                  </a:moveTo>
                  <a:lnTo>
                    <a:pt x="1" y="2957"/>
                  </a:lnTo>
                  <a:lnTo>
                    <a:pt x="9409" y="12231"/>
                  </a:lnTo>
                  <a:lnTo>
                    <a:pt x="11022" y="9274"/>
                  </a:lnTo>
                  <a:lnTo>
                    <a:pt x="1748"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133" name="Shape 133"/>
            <p:cNvSpPr/>
            <p:nvPr/>
          </p:nvSpPr>
          <p:spPr>
            <a:xfrm>
              <a:off x="1034475" y="1431100"/>
              <a:ext cx="383075" cy="319225"/>
            </a:xfrm>
            <a:custGeom>
              <a:pathLst>
                <a:path extrusionOk="0" h="12769" w="15323">
                  <a:moveTo>
                    <a:pt x="1076" y="0"/>
                  </a:moveTo>
                  <a:lnTo>
                    <a:pt x="1" y="2016"/>
                  </a:lnTo>
                  <a:lnTo>
                    <a:pt x="10619" y="12769"/>
                  </a:lnTo>
                  <a:lnTo>
                    <a:pt x="15323" y="12769"/>
                  </a:lnTo>
                  <a:lnTo>
                    <a:pt x="2554"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134" name="Shape 134"/>
            <p:cNvSpPr/>
            <p:nvPr/>
          </p:nvSpPr>
          <p:spPr>
            <a:xfrm>
              <a:off x="2889300" y="3262375"/>
              <a:ext cx="275550" cy="309150"/>
            </a:xfrm>
            <a:custGeom>
              <a:pathLst>
                <a:path extrusionOk="0" h="12366" w="11022">
                  <a:moveTo>
                    <a:pt x="1748" y="0"/>
                  </a:moveTo>
                  <a:lnTo>
                    <a:pt x="0" y="2957"/>
                  </a:lnTo>
                  <a:lnTo>
                    <a:pt x="9274" y="12366"/>
                  </a:lnTo>
                  <a:lnTo>
                    <a:pt x="11022" y="9409"/>
                  </a:lnTo>
                  <a:lnTo>
                    <a:pt x="1748"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135" name="Shape 135"/>
            <p:cNvSpPr/>
            <p:nvPr/>
          </p:nvSpPr>
          <p:spPr>
            <a:xfrm>
              <a:off x="1078150" y="1431100"/>
              <a:ext cx="436850" cy="319225"/>
            </a:xfrm>
            <a:custGeom>
              <a:pathLst>
                <a:path extrusionOk="0" h="12769" w="17474">
                  <a:moveTo>
                    <a:pt x="1" y="0"/>
                  </a:moveTo>
                  <a:lnTo>
                    <a:pt x="12770" y="12769"/>
                  </a:lnTo>
                  <a:lnTo>
                    <a:pt x="17474" y="12769"/>
                  </a:lnTo>
                  <a:lnTo>
                    <a:pt x="4705"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136" name="Shape 136"/>
            <p:cNvSpPr/>
            <p:nvPr/>
          </p:nvSpPr>
          <p:spPr>
            <a:xfrm>
              <a:off x="2926250" y="3201900"/>
              <a:ext cx="272200" cy="305800"/>
            </a:xfrm>
            <a:custGeom>
              <a:pathLst>
                <a:path extrusionOk="0" h="12232" w="10888">
                  <a:moveTo>
                    <a:pt x="1614" y="0"/>
                  </a:moveTo>
                  <a:lnTo>
                    <a:pt x="1" y="2957"/>
                  </a:lnTo>
                  <a:lnTo>
                    <a:pt x="9275" y="12231"/>
                  </a:lnTo>
                  <a:lnTo>
                    <a:pt x="10888" y="9274"/>
                  </a:lnTo>
                  <a:lnTo>
                    <a:pt x="1614"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137" name="Shape 137"/>
            <p:cNvSpPr/>
            <p:nvPr/>
          </p:nvSpPr>
          <p:spPr>
            <a:xfrm>
              <a:off x="1175600" y="1431100"/>
              <a:ext cx="436850" cy="319225"/>
            </a:xfrm>
            <a:custGeom>
              <a:pathLst>
                <a:path extrusionOk="0" h="12769" w="17474">
                  <a:moveTo>
                    <a:pt x="1" y="0"/>
                  </a:moveTo>
                  <a:lnTo>
                    <a:pt x="12769" y="12769"/>
                  </a:lnTo>
                  <a:lnTo>
                    <a:pt x="17474" y="12769"/>
                  </a:lnTo>
                  <a:lnTo>
                    <a:pt x="4705" y="0"/>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138" name="Shape 138"/>
            <p:cNvSpPr/>
            <p:nvPr/>
          </p:nvSpPr>
          <p:spPr>
            <a:xfrm>
              <a:off x="2959850" y="3141400"/>
              <a:ext cx="275575" cy="305800"/>
            </a:xfrm>
            <a:custGeom>
              <a:pathLst>
                <a:path extrusionOk="0" h="12232" w="11023">
                  <a:moveTo>
                    <a:pt x="1748" y="1"/>
                  </a:moveTo>
                  <a:lnTo>
                    <a:pt x="1" y="2958"/>
                  </a:lnTo>
                  <a:lnTo>
                    <a:pt x="9275" y="12232"/>
                  </a:lnTo>
                  <a:lnTo>
                    <a:pt x="11022" y="9275"/>
                  </a:lnTo>
                  <a:lnTo>
                    <a:pt x="1748" y="1"/>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139" name="Shape 139"/>
            <p:cNvSpPr/>
            <p:nvPr/>
          </p:nvSpPr>
          <p:spPr>
            <a:xfrm>
              <a:off x="2996825" y="3077575"/>
              <a:ext cx="275550" cy="309150"/>
            </a:xfrm>
            <a:custGeom>
              <a:pathLst>
                <a:path extrusionOk="0" h="12366" w="11022">
                  <a:moveTo>
                    <a:pt x="1613" y="0"/>
                  </a:moveTo>
                  <a:lnTo>
                    <a:pt x="0" y="2957"/>
                  </a:lnTo>
                  <a:lnTo>
                    <a:pt x="9275" y="12366"/>
                  </a:lnTo>
                  <a:lnTo>
                    <a:pt x="11022" y="9409"/>
                  </a:lnTo>
                  <a:lnTo>
                    <a:pt x="1613"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140" name="Shape 140"/>
            <p:cNvSpPr/>
            <p:nvPr/>
          </p:nvSpPr>
          <p:spPr>
            <a:xfrm>
              <a:off x="1273050" y="1431100"/>
              <a:ext cx="433500" cy="319225"/>
            </a:xfrm>
            <a:custGeom>
              <a:pathLst>
                <a:path extrusionOk="0" h="12769" w="17340">
                  <a:moveTo>
                    <a:pt x="0" y="0"/>
                  </a:moveTo>
                  <a:lnTo>
                    <a:pt x="12769" y="12769"/>
                  </a:lnTo>
                  <a:lnTo>
                    <a:pt x="17339" y="12769"/>
                  </a:lnTo>
                  <a:lnTo>
                    <a:pt x="4705"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141" name="Shape 141"/>
            <p:cNvSpPr/>
            <p:nvPr/>
          </p:nvSpPr>
          <p:spPr>
            <a:xfrm>
              <a:off x="1370500" y="1431100"/>
              <a:ext cx="433475" cy="319225"/>
            </a:xfrm>
            <a:custGeom>
              <a:pathLst>
                <a:path extrusionOk="0" h="12769" w="17339">
                  <a:moveTo>
                    <a:pt x="0" y="0"/>
                  </a:moveTo>
                  <a:lnTo>
                    <a:pt x="12769" y="12769"/>
                  </a:lnTo>
                  <a:lnTo>
                    <a:pt x="17339" y="12769"/>
                  </a:lnTo>
                  <a:lnTo>
                    <a:pt x="4705" y="0"/>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142" name="Shape 142"/>
            <p:cNvSpPr/>
            <p:nvPr/>
          </p:nvSpPr>
          <p:spPr>
            <a:xfrm>
              <a:off x="3030425" y="3017075"/>
              <a:ext cx="275550" cy="305800"/>
            </a:xfrm>
            <a:custGeom>
              <a:pathLst>
                <a:path extrusionOk="0" h="12232" w="11022">
                  <a:moveTo>
                    <a:pt x="1748" y="1"/>
                  </a:moveTo>
                  <a:lnTo>
                    <a:pt x="1" y="2958"/>
                  </a:lnTo>
                  <a:lnTo>
                    <a:pt x="9409" y="12232"/>
                  </a:lnTo>
                  <a:lnTo>
                    <a:pt x="11022" y="9275"/>
                  </a:lnTo>
                  <a:lnTo>
                    <a:pt x="1748" y="1"/>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143" name="Shape 143"/>
            <p:cNvSpPr/>
            <p:nvPr/>
          </p:nvSpPr>
          <p:spPr>
            <a:xfrm>
              <a:off x="1467950" y="1431100"/>
              <a:ext cx="433475" cy="319225"/>
            </a:xfrm>
            <a:custGeom>
              <a:pathLst>
                <a:path extrusionOk="0" h="12769" w="17339">
                  <a:moveTo>
                    <a:pt x="0" y="0"/>
                  </a:moveTo>
                  <a:lnTo>
                    <a:pt x="12769" y="12769"/>
                  </a:lnTo>
                  <a:lnTo>
                    <a:pt x="17339" y="12769"/>
                  </a:lnTo>
                  <a:lnTo>
                    <a:pt x="4570"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144" name="Shape 144"/>
            <p:cNvSpPr/>
            <p:nvPr/>
          </p:nvSpPr>
          <p:spPr>
            <a:xfrm>
              <a:off x="3067375" y="2956600"/>
              <a:ext cx="275575" cy="305800"/>
            </a:xfrm>
            <a:custGeom>
              <a:pathLst>
                <a:path extrusionOk="0" h="12232" w="11023">
                  <a:moveTo>
                    <a:pt x="1614" y="0"/>
                  </a:moveTo>
                  <a:lnTo>
                    <a:pt x="1" y="2957"/>
                  </a:lnTo>
                  <a:lnTo>
                    <a:pt x="9275" y="12231"/>
                  </a:lnTo>
                  <a:lnTo>
                    <a:pt x="11022" y="9275"/>
                  </a:lnTo>
                  <a:lnTo>
                    <a:pt x="1614"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145" name="Shape 145"/>
            <p:cNvSpPr/>
            <p:nvPr/>
          </p:nvSpPr>
          <p:spPr>
            <a:xfrm>
              <a:off x="1565375" y="1431100"/>
              <a:ext cx="433500" cy="319225"/>
            </a:xfrm>
            <a:custGeom>
              <a:pathLst>
                <a:path extrusionOk="0" h="12769" w="17340">
                  <a:moveTo>
                    <a:pt x="1" y="0"/>
                  </a:moveTo>
                  <a:lnTo>
                    <a:pt x="12635" y="12769"/>
                  </a:lnTo>
                  <a:lnTo>
                    <a:pt x="17339" y="12769"/>
                  </a:lnTo>
                  <a:lnTo>
                    <a:pt x="4571"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146" name="Shape 146"/>
            <p:cNvSpPr/>
            <p:nvPr/>
          </p:nvSpPr>
          <p:spPr>
            <a:xfrm>
              <a:off x="3101000" y="2896125"/>
              <a:ext cx="275550" cy="305800"/>
            </a:xfrm>
            <a:custGeom>
              <a:pathLst>
                <a:path extrusionOk="0" h="12232" w="11022">
                  <a:moveTo>
                    <a:pt x="1747" y="0"/>
                  </a:moveTo>
                  <a:lnTo>
                    <a:pt x="0" y="2823"/>
                  </a:lnTo>
                  <a:lnTo>
                    <a:pt x="9409" y="12231"/>
                  </a:lnTo>
                  <a:lnTo>
                    <a:pt x="11021" y="9274"/>
                  </a:lnTo>
                  <a:lnTo>
                    <a:pt x="1747"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147" name="Shape 147"/>
            <p:cNvSpPr/>
            <p:nvPr/>
          </p:nvSpPr>
          <p:spPr>
            <a:xfrm>
              <a:off x="3137950" y="2802025"/>
              <a:ext cx="275550" cy="336050"/>
            </a:xfrm>
            <a:custGeom>
              <a:pathLst>
                <a:path extrusionOk="0" h="13442" w="11022">
                  <a:moveTo>
                    <a:pt x="404" y="1"/>
                  </a:moveTo>
                  <a:lnTo>
                    <a:pt x="1" y="404"/>
                  </a:lnTo>
                  <a:lnTo>
                    <a:pt x="1076" y="2286"/>
                  </a:lnTo>
                  <a:lnTo>
                    <a:pt x="1" y="4167"/>
                  </a:lnTo>
                  <a:lnTo>
                    <a:pt x="9275" y="13441"/>
                  </a:lnTo>
                  <a:lnTo>
                    <a:pt x="11022" y="10619"/>
                  </a:lnTo>
                  <a:lnTo>
                    <a:pt x="404" y="1"/>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148" name="Shape 148"/>
            <p:cNvSpPr/>
            <p:nvPr/>
          </p:nvSpPr>
          <p:spPr>
            <a:xfrm>
              <a:off x="1662825" y="1431100"/>
              <a:ext cx="433500" cy="319225"/>
            </a:xfrm>
            <a:custGeom>
              <a:pathLst>
                <a:path extrusionOk="0" h="12769" w="17340">
                  <a:moveTo>
                    <a:pt x="1" y="0"/>
                  </a:moveTo>
                  <a:lnTo>
                    <a:pt x="12635" y="12769"/>
                  </a:lnTo>
                  <a:lnTo>
                    <a:pt x="17339" y="12769"/>
                  </a:lnTo>
                  <a:lnTo>
                    <a:pt x="4571" y="0"/>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149" name="Shape 149"/>
            <p:cNvSpPr/>
            <p:nvPr/>
          </p:nvSpPr>
          <p:spPr>
            <a:xfrm>
              <a:off x="3006900" y="2573550"/>
              <a:ext cx="440200" cy="504050"/>
            </a:xfrm>
            <a:custGeom>
              <a:pathLst>
                <a:path extrusionOk="0" h="20162" w="17608">
                  <a:moveTo>
                    <a:pt x="404" y="0"/>
                  </a:moveTo>
                  <a:lnTo>
                    <a:pt x="1" y="269"/>
                  </a:lnTo>
                  <a:lnTo>
                    <a:pt x="5243" y="9543"/>
                  </a:lnTo>
                  <a:lnTo>
                    <a:pt x="15995" y="20161"/>
                  </a:lnTo>
                  <a:lnTo>
                    <a:pt x="17608" y="17204"/>
                  </a:lnTo>
                  <a:lnTo>
                    <a:pt x="404"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150" name="Shape 150"/>
            <p:cNvSpPr/>
            <p:nvPr/>
          </p:nvSpPr>
          <p:spPr>
            <a:xfrm>
              <a:off x="1760275" y="1431100"/>
              <a:ext cx="433500" cy="319225"/>
            </a:xfrm>
            <a:custGeom>
              <a:pathLst>
                <a:path extrusionOk="0" h="12769" w="17340">
                  <a:moveTo>
                    <a:pt x="1" y="0"/>
                  </a:moveTo>
                  <a:lnTo>
                    <a:pt x="12635" y="12769"/>
                  </a:lnTo>
                  <a:lnTo>
                    <a:pt x="17339" y="12769"/>
                  </a:lnTo>
                  <a:lnTo>
                    <a:pt x="4570"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151" name="Shape 151"/>
            <p:cNvSpPr/>
            <p:nvPr/>
          </p:nvSpPr>
          <p:spPr>
            <a:xfrm>
              <a:off x="1854350" y="1431100"/>
              <a:ext cx="436850" cy="319225"/>
            </a:xfrm>
            <a:custGeom>
              <a:pathLst>
                <a:path extrusionOk="0" h="12769" w="17474">
                  <a:moveTo>
                    <a:pt x="1" y="0"/>
                  </a:moveTo>
                  <a:lnTo>
                    <a:pt x="12770" y="12769"/>
                  </a:lnTo>
                  <a:lnTo>
                    <a:pt x="17474" y="12769"/>
                  </a:lnTo>
                  <a:lnTo>
                    <a:pt x="4705" y="0"/>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152" name="Shape 152"/>
            <p:cNvSpPr/>
            <p:nvPr/>
          </p:nvSpPr>
          <p:spPr>
            <a:xfrm>
              <a:off x="2872500" y="2345050"/>
              <a:ext cx="611575" cy="672050"/>
            </a:xfrm>
            <a:custGeom>
              <a:pathLst>
                <a:path extrusionOk="0" h="26882" w="24463">
                  <a:moveTo>
                    <a:pt x="538" y="1"/>
                  </a:moveTo>
                  <a:lnTo>
                    <a:pt x="0" y="269"/>
                  </a:lnTo>
                  <a:lnTo>
                    <a:pt x="5377" y="9409"/>
                  </a:lnTo>
                  <a:lnTo>
                    <a:pt x="22715" y="26882"/>
                  </a:lnTo>
                  <a:lnTo>
                    <a:pt x="24462" y="23925"/>
                  </a:lnTo>
                  <a:lnTo>
                    <a:pt x="538" y="1"/>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153" name="Shape 153"/>
            <p:cNvSpPr/>
            <p:nvPr/>
          </p:nvSpPr>
          <p:spPr>
            <a:xfrm>
              <a:off x="2741450" y="2113200"/>
              <a:ext cx="779575" cy="843425"/>
            </a:xfrm>
            <a:custGeom>
              <a:pathLst>
                <a:path extrusionOk="0" h="33737" w="31183">
                  <a:moveTo>
                    <a:pt x="404" y="0"/>
                  </a:moveTo>
                  <a:lnTo>
                    <a:pt x="0" y="404"/>
                  </a:lnTo>
                  <a:lnTo>
                    <a:pt x="5242" y="9543"/>
                  </a:lnTo>
                  <a:lnTo>
                    <a:pt x="29436" y="33736"/>
                  </a:lnTo>
                  <a:lnTo>
                    <a:pt x="31183" y="30780"/>
                  </a:lnTo>
                  <a:lnTo>
                    <a:pt x="404"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154" name="Shape 154"/>
            <p:cNvSpPr/>
            <p:nvPr/>
          </p:nvSpPr>
          <p:spPr>
            <a:xfrm>
              <a:off x="1951800" y="1431100"/>
              <a:ext cx="433500" cy="319225"/>
            </a:xfrm>
            <a:custGeom>
              <a:pathLst>
                <a:path extrusionOk="0" h="12769" w="17340">
                  <a:moveTo>
                    <a:pt x="1" y="0"/>
                  </a:moveTo>
                  <a:lnTo>
                    <a:pt x="12769" y="12769"/>
                  </a:lnTo>
                  <a:lnTo>
                    <a:pt x="17339" y="12769"/>
                  </a:lnTo>
                  <a:lnTo>
                    <a:pt x="4705"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155" name="Shape 155"/>
            <p:cNvSpPr/>
            <p:nvPr/>
          </p:nvSpPr>
          <p:spPr>
            <a:xfrm>
              <a:off x="2049250" y="1431100"/>
              <a:ext cx="433500" cy="319225"/>
            </a:xfrm>
            <a:custGeom>
              <a:pathLst>
                <a:path extrusionOk="0" h="12769" w="17340">
                  <a:moveTo>
                    <a:pt x="1" y="0"/>
                  </a:moveTo>
                  <a:lnTo>
                    <a:pt x="12769" y="12769"/>
                  </a:lnTo>
                  <a:lnTo>
                    <a:pt x="17339" y="12769"/>
                  </a:lnTo>
                  <a:lnTo>
                    <a:pt x="4705" y="0"/>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156" name="Shape 156"/>
            <p:cNvSpPr/>
            <p:nvPr/>
          </p:nvSpPr>
          <p:spPr>
            <a:xfrm>
              <a:off x="2610400" y="1884700"/>
              <a:ext cx="924075" cy="1008075"/>
            </a:xfrm>
            <a:custGeom>
              <a:pathLst>
                <a:path extrusionOk="0" h="40323" w="36963">
                  <a:moveTo>
                    <a:pt x="404" y="1"/>
                  </a:moveTo>
                  <a:lnTo>
                    <a:pt x="1" y="270"/>
                  </a:lnTo>
                  <a:lnTo>
                    <a:pt x="5242" y="9544"/>
                  </a:lnTo>
                  <a:lnTo>
                    <a:pt x="36022" y="40323"/>
                  </a:lnTo>
                  <a:lnTo>
                    <a:pt x="36963" y="38979"/>
                  </a:lnTo>
                  <a:lnTo>
                    <a:pt x="33737" y="33334"/>
                  </a:lnTo>
                  <a:lnTo>
                    <a:pt x="404" y="1"/>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157" name="Shape 157"/>
            <p:cNvSpPr/>
            <p:nvPr/>
          </p:nvSpPr>
          <p:spPr>
            <a:xfrm>
              <a:off x="2146700" y="1431100"/>
              <a:ext cx="1307125" cy="1297025"/>
            </a:xfrm>
            <a:custGeom>
              <a:pathLst>
                <a:path extrusionOk="0" h="51881" w="52285">
                  <a:moveTo>
                    <a:pt x="0" y="0"/>
                  </a:moveTo>
                  <a:lnTo>
                    <a:pt x="12769" y="12769"/>
                  </a:lnTo>
                  <a:lnTo>
                    <a:pt x="15188" y="12769"/>
                  </a:lnTo>
                  <a:lnTo>
                    <a:pt x="18549" y="18548"/>
                  </a:lnTo>
                  <a:lnTo>
                    <a:pt x="51882" y="51881"/>
                  </a:lnTo>
                  <a:lnTo>
                    <a:pt x="52285" y="51478"/>
                  </a:lnTo>
                  <a:lnTo>
                    <a:pt x="46909" y="42338"/>
                  </a:lnTo>
                  <a:lnTo>
                    <a:pt x="4570" y="0"/>
                  </a:lnTo>
                  <a:close/>
                </a:path>
              </a:pathLst>
            </a:custGeom>
            <a:solidFill>
              <a:srgbClr val="2D9CDF"/>
            </a:solidFill>
            <a:ln>
              <a:noFill/>
            </a:ln>
          </p:spPr>
          <p:txBody>
            <a:bodyPr anchorCtr="0" anchor="ctr" bIns="91425" lIns="91425" rIns="91425" tIns="91425">
              <a:noAutofit/>
            </a:bodyPr>
            <a:lstStyle/>
            <a:p>
              <a:pPr lvl="0">
                <a:spcBef>
                  <a:spcPts val="0"/>
                </a:spcBef>
                <a:buNone/>
              </a:pPr>
              <a:r>
                <a:t/>
              </a:r>
              <a:endParaRPr/>
            </a:p>
          </p:txBody>
        </p:sp>
        <p:sp>
          <p:nvSpPr>
            <p:cNvPr id="158" name="Shape 158"/>
            <p:cNvSpPr/>
            <p:nvPr/>
          </p:nvSpPr>
          <p:spPr>
            <a:xfrm>
              <a:off x="2244150" y="1431100"/>
              <a:ext cx="1075275" cy="1065175"/>
            </a:xfrm>
            <a:custGeom>
              <a:pathLst>
                <a:path extrusionOk="0" h="42607" w="43011">
                  <a:moveTo>
                    <a:pt x="0" y="0"/>
                  </a:moveTo>
                  <a:lnTo>
                    <a:pt x="42607" y="42607"/>
                  </a:lnTo>
                  <a:lnTo>
                    <a:pt x="43011" y="42338"/>
                  </a:lnTo>
                  <a:lnTo>
                    <a:pt x="37769" y="33064"/>
                  </a:lnTo>
                  <a:lnTo>
                    <a:pt x="4570" y="0"/>
                  </a:lnTo>
                  <a:close/>
                </a:path>
              </a:pathLst>
            </a:custGeom>
            <a:solidFill>
              <a:srgbClr val="2F9AE0"/>
            </a:solidFill>
            <a:ln>
              <a:noFill/>
            </a:ln>
          </p:spPr>
          <p:txBody>
            <a:bodyPr anchorCtr="0" anchor="ctr" bIns="91425" lIns="91425" rIns="91425" tIns="91425">
              <a:noAutofit/>
            </a:bodyPr>
            <a:lstStyle/>
            <a:p>
              <a:pPr lvl="0">
                <a:spcBef>
                  <a:spcPts val="0"/>
                </a:spcBef>
                <a:buNone/>
              </a:pPr>
              <a:r>
                <a:t/>
              </a:r>
              <a:endParaRPr/>
            </a:p>
          </p:txBody>
        </p:sp>
        <p:sp>
          <p:nvSpPr>
            <p:cNvPr id="159" name="Shape 159"/>
            <p:cNvSpPr/>
            <p:nvPr/>
          </p:nvSpPr>
          <p:spPr>
            <a:xfrm>
              <a:off x="2341575" y="1431100"/>
              <a:ext cx="846800" cy="836700"/>
            </a:xfrm>
            <a:custGeom>
              <a:pathLst>
                <a:path extrusionOk="0" h="33468" w="33872">
                  <a:moveTo>
                    <a:pt x="1" y="0"/>
                  </a:moveTo>
                  <a:lnTo>
                    <a:pt x="33468" y="33467"/>
                  </a:lnTo>
                  <a:lnTo>
                    <a:pt x="33872" y="33198"/>
                  </a:lnTo>
                  <a:lnTo>
                    <a:pt x="28495" y="23924"/>
                  </a:lnTo>
                  <a:lnTo>
                    <a:pt x="4571" y="0"/>
                  </a:lnTo>
                  <a:close/>
                </a:path>
              </a:pathLst>
            </a:custGeom>
            <a:solidFill>
              <a:srgbClr val="3098E0"/>
            </a:solidFill>
            <a:ln>
              <a:noFill/>
            </a:ln>
          </p:spPr>
          <p:txBody>
            <a:bodyPr anchorCtr="0" anchor="ctr" bIns="91425" lIns="91425" rIns="91425" tIns="91425">
              <a:noAutofit/>
            </a:bodyPr>
            <a:lstStyle/>
            <a:p>
              <a:pPr lvl="0">
                <a:spcBef>
                  <a:spcPts val="0"/>
                </a:spcBef>
                <a:buNone/>
              </a:pPr>
              <a:r>
                <a:t/>
              </a:r>
              <a:endParaRPr/>
            </a:p>
          </p:txBody>
        </p:sp>
        <p:sp>
          <p:nvSpPr>
            <p:cNvPr id="160" name="Shape 160"/>
            <p:cNvSpPr/>
            <p:nvPr/>
          </p:nvSpPr>
          <p:spPr>
            <a:xfrm>
              <a:off x="2439025" y="1431100"/>
              <a:ext cx="618300" cy="608200"/>
            </a:xfrm>
            <a:custGeom>
              <a:pathLst>
                <a:path extrusionOk="0" h="24328" w="24732">
                  <a:moveTo>
                    <a:pt x="1" y="0"/>
                  </a:moveTo>
                  <a:lnTo>
                    <a:pt x="24194" y="24328"/>
                  </a:lnTo>
                  <a:lnTo>
                    <a:pt x="24732" y="23924"/>
                  </a:lnTo>
                  <a:lnTo>
                    <a:pt x="19355" y="14785"/>
                  </a:lnTo>
                  <a:lnTo>
                    <a:pt x="4571" y="0"/>
                  </a:lnTo>
                  <a:close/>
                </a:path>
              </a:pathLst>
            </a:custGeom>
            <a:solidFill>
              <a:srgbClr val="3196E1"/>
            </a:solidFill>
            <a:ln>
              <a:noFill/>
            </a:ln>
          </p:spPr>
          <p:txBody>
            <a:bodyPr anchorCtr="0" anchor="ctr" bIns="91425" lIns="91425" rIns="91425" tIns="91425">
              <a:noAutofit/>
            </a:bodyPr>
            <a:lstStyle/>
            <a:p>
              <a:pPr lvl="0">
                <a:spcBef>
                  <a:spcPts val="0"/>
                </a:spcBef>
                <a:buNone/>
              </a:pPr>
              <a:r>
                <a:t/>
              </a:r>
              <a:endParaRPr/>
            </a:p>
          </p:txBody>
        </p:sp>
        <p:sp>
          <p:nvSpPr>
            <p:cNvPr id="161" name="Shape 161"/>
            <p:cNvSpPr/>
            <p:nvPr/>
          </p:nvSpPr>
          <p:spPr>
            <a:xfrm>
              <a:off x="2533125" y="1431100"/>
              <a:ext cx="389800" cy="376350"/>
            </a:xfrm>
            <a:custGeom>
              <a:pathLst>
                <a:path extrusionOk="0" h="15054" w="15592">
                  <a:moveTo>
                    <a:pt x="0" y="0"/>
                  </a:moveTo>
                  <a:lnTo>
                    <a:pt x="15188" y="15054"/>
                  </a:lnTo>
                  <a:lnTo>
                    <a:pt x="15591" y="14785"/>
                  </a:lnTo>
                  <a:lnTo>
                    <a:pt x="10350" y="5645"/>
                  </a:lnTo>
                  <a:lnTo>
                    <a:pt x="4704" y="0"/>
                  </a:lnTo>
                  <a:close/>
                </a:path>
              </a:pathLst>
            </a:custGeom>
            <a:solidFill>
              <a:srgbClr val="3295E1"/>
            </a:solidFill>
            <a:ln>
              <a:noFill/>
            </a:ln>
          </p:spPr>
          <p:txBody>
            <a:bodyPr anchorCtr="0" anchor="ctr" bIns="91425" lIns="91425" rIns="91425" tIns="91425">
              <a:noAutofit/>
            </a:bodyPr>
            <a:lstStyle/>
            <a:p>
              <a:pPr lvl="0">
                <a:spcBef>
                  <a:spcPts val="0"/>
                </a:spcBef>
                <a:buNone/>
              </a:pPr>
              <a:r>
                <a:t/>
              </a:r>
              <a:endParaRPr/>
            </a:p>
          </p:txBody>
        </p:sp>
        <p:sp>
          <p:nvSpPr>
            <p:cNvPr id="162" name="Shape 162"/>
            <p:cNvSpPr/>
            <p:nvPr/>
          </p:nvSpPr>
          <p:spPr>
            <a:xfrm>
              <a:off x="2630575" y="1431100"/>
              <a:ext cx="161300" cy="147850"/>
            </a:xfrm>
            <a:custGeom>
              <a:pathLst>
                <a:path extrusionOk="0" h="5914" w="6452">
                  <a:moveTo>
                    <a:pt x="0" y="0"/>
                  </a:moveTo>
                  <a:lnTo>
                    <a:pt x="6048" y="5914"/>
                  </a:lnTo>
                  <a:lnTo>
                    <a:pt x="6452" y="5645"/>
                  </a:lnTo>
                  <a:lnTo>
                    <a:pt x="3226" y="0"/>
                  </a:lnTo>
                  <a:close/>
                </a:path>
              </a:pathLst>
            </a:custGeom>
            <a:solidFill>
              <a:srgbClr val="3393E2"/>
            </a:solidFill>
            <a:ln>
              <a:noFill/>
            </a:ln>
          </p:spPr>
          <p:txBody>
            <a:bodyPr anchorCtr="0" anchor="ctr" bIns="91425" lIns="91425" rIns="91425" tIns="91425">
              <a:noAutofit/>
            </a:bodyPr>
            <a:lstStyle/>
            <a:p>
              <a:pPr lvl="0">
                <a:spcBef>
                  <a:spcPts val="0"/>
                </a:spcBef>
                <a:buNone/>
              </a:pPr>
              <a:r>
                <a:t/>
              </a:r>
              <a:endParaRPr/>
            </a:p>
          </p:txBody>
        </p:sp>
      </p:grpSp>
      <p:sp>
        <p:nvSpPr>
          <p:cNvPr id="163" name="Shape 163"/>
          <p:cNvSpPr/>
          <p:nvPr/>
        </p:nvSpPr>
        <p:spPr>
          <a:xfrm flipH="1" rot="10800000">
            <a:off x="5010533" y="4576647"/>
            <a:ext cx="1032900" cy="894600"/>
          </a:xfrm>
          <a:prstGeom prst="hexagon">
            <a:avLst>
              <a:gd fmla="val 28678" name="adj"/>
              <a:gd fmla="val 115470" name="vf"/>
            </a:avLst>
          </a:prstGeom>
          <a:noFill/>
          <a:ln cap="flat"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64" name="Shape 164"/>
          <p:cNvSpPr/>
          <p:nvPr/>
        </p:nvSpPr>
        <p:spPr>
          <a:xfrm flipH="1" rot="10800000">
            <a:off x="5133679" y="4056450"/>
            <a:ext cx="540000" cy="467399"/>
          </a:xfrm>
          <a:prstGeom prst="hexagon">
            <a:avLst>
              <a:gd fmla="val 28678" name="adj"/>
              <a:gd fmla="val 115470" name="vf"/>
            </a:avLst>
          </a:prstGeom>
          <a:solidFill>
            <a:srgbClr val="3292E1"/>
          </a:solidFill>
          <a:ln>
            <a:noFill/>
          </a:ln>
        </p:spPr>
        <p:txBody>
          <a:bodyPr anchorCtr="0" anchor="ctr" bIns="91425" lIns="91425" rIns="91425" tIns="91425">
            <a:noAutofit/>
          </a:bodyPr>
          <a:lstStyle/>
          <a:p>
            <a:pPr lvl="0">
              <a:spcBef>
                <a:spcPts val="0"/>
              </a:spcBef>
              <a:buNone/>
            </a:pPr>
            <a:r>
              <a:t/>
            </a:r>
            <a:endParaRPr/>
          </a:p>
        </p:txBody>
      </p:sp>
      <p:sp>
        <p:nvSpPr>
          <p:cNvPr id="165" name="Shape 165"/>
          <p:cNvSpPr/>
          <p:nvPr/>
        </p:nvSpPr>
        <p:spPr>
          <a:xfrm flipH="1" rot="10800000">
            <a:off x="3101709" y="3629719"/>
            <a:ext cx="1032900" cy="894000"/>
          </a:xfrm>
          <a:prstGeom prst="hexagon">
            <a:avLst>
              <a:gd fmla="val 28678" name="adj"/>
              <a:gd fmla="val 115470" name="vf"/>
            </a:avLst>
          </a:pr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66" name="Shape 166"/>
          <p:cNvSpPr/>
          <p:nvPr/>
        </p:nvSpPr>
        <p:spPr>
          <a:xfrm flipH="1" rot="10800000">
            <a:off x="3530384" y="4576661"/>
            <a:ext cx="452100" cy="391200"/>
          </a:xfrm>
          <a:prstGeom prst="hexagon">
            <a:avLst>
              <a:gd fmla="val 28678" name="adj"/>
              <a:gd fmla="val 115470" name="vf"/>
            </a:avLst>
          </a:prstGeom>
          <a:noFill/>
          <a:ln cap="flat" cmpd="sng" w="19050">
            <a:solidFill>
              <a:srgbClr val="00E1C6"/>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67" name="Shape 167"/>
          <p:cNvSpPr/>
          <p:nvPr/>
        </p:nvSpPr>
        <p:spPr>
          <a:xfrm>
            <a:off x="5370704" y="4867760"/>
            <a:ext cx="312502" cy="312484"/>
          </a:xfrm>
          <a:custGeom>
            <a:pathLst>
              <a:path extrusionOk="0" h="16999" w="1700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nvGrpSpPr>
          <p:cNvPr id="168" name="Shape 168"/>
          <p:cNvGrpSpPr/>
          <p:nvPr/>
        </p:nvGrpSpPr>
        <p:grpSpPr>
          <a:xfrm>
            <a:off x="5772008" y="4056440"/>
            <a:ext cx="573942" cy="550550"/>
            <a:chOff x="5241175" y="4959100"/>
            <a:chExt cx="539775" cy="517775"/>
          </a:xfrm>
        </p:grpSpPr>
        <p:sp>
          <p:nvSpPr>
            <p:cNvPr id="169" name="Shape 169"/>
            <p:cNvSpPr/>
            <p:nvPr/>
          </p:nvSpPr>
          <p:spPr>
            <a:xfrm>
              <a:off x="5575150" y="4959100"/>
              <a:ext cx="161225" cy="178300"/>
            </a:xfrm>
            <a:custGeom>
              <a:pathLst>
                <a:path extrusionOk="0" h="7132" w="6449">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70" name="Shape 170"/>
            <p:cNvSpPr/>
            <p:nvPr/>
          </p:nvSpPr>
          <p:spPr>
            <a:xfrm>
              <a:off x="5330925" y="4985350"/>
              <a:ext cx="128250" cy="148400"/>
            </a:xfrm>
            <a:custGeom>
              <a:pathLst>
                <a:path extrusionOk="0" h="5936" w="513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71" name="Shape 171"/>
            <p:cNvSpPr/>
            <p:nvPr/>
          </p:nvSpPr>
          <p:spPr>
            <a:xfrm>
              <a:off x="5241175" y="5241175"/>
              <a:ext cx="180125" cy="109325"/>
            </a:xfrm>
            <a:custGeom>
              <a:pathLst>
                <a:path extrusionOk="0" h="4373" w="7205">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72" name="Shape 172"/>
            <p:cNvSpPr/>
            <p:nvPr/>
          </p:nvSpPr>
          <p:spPr>
            <a:xfrm>
              <a:off x="5461575" y="5316900"/>
              <a:ext cx="89175" cy="159975"/>
            </a:xfrm>
            <a:custGeom>
              <a:pathLst>
                <a:path extrusionOk="0" h="6399" w="3567">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73" name="Shape 173"/>
            <p:cNvSpPr/>
            <p:nvPr/>
          </p:nvSpPr>
          <p:spPr>
            <a:xfrm>
              <a:off x="5619100" y="5194175"/>
              <a:ext cx="161850" cy="89775"/>
            </a:xfrm>
            <a:custGeom>
              <a:pathLst>
                <a:path extrusionOk="0" h="3591" w="6474">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74" name="Shape 174"/>
            <p:cNvSpPr/>
            <p:nvPr/>
          </p:nvSpPr>
          <p:spPr>
            <a:xfrm>
              <a:off x="5420075" y="5116000"/>
              <a:ext cx="189300" cy="189925"/>
            </a:xfrm>
            <a:custGeom>
              <a:pathLst>
                <a:path extrusionOk="0" h="7597" w="7572">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sp>
        <p:nvSpPr>
          <p:cNvPr id="175" name="Shape 175"/>
          <p:cNvSpPr/>
          <p:nvPr/>
        </p:nvSpPr>
        <p:spPr>
          <a:xfrm>
            <a:off x="3429208" y="3904791"/>
            <a:ext cx="377838" cy="343684"/>
          </a:xfrm>
          <a:custGeom>
            <a:pathLst>
              <a:path extrusionOk="0" h="14752" w="16218">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3292E1"/>
          </a:solidFill>
          <a:ln>
            <a:noFill/>
          </a:ln>
        </p:spPr>
        <p:txBody>
          <a:bodyPr anchorCtr="0" anchor="ctr" bIns="91425" lIns="91425" rIns="91425" tIns="91425">
            <a:noAutofit/>
          </a:bodyPr>
          <a:lstStyle/>
          <a:p>
            <a:pPr lvl="0">
              <a:spcBef>
                <a:spcPts val="0"/>
              </a:spcBef>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ubtitle">
    <p:spTree>
      <p:nvGrpSpPr>
        <p:cNvPr id="176" name="Shape 176"/>
        <p:cNvGrpSpPr/>
        <p:nvPr/>
      </p:nvGrpSpPr>
      <p:grpSpPr>
        <a:xfrm>
          <a:off x="0" y="0"/>
          <a:ext cx="0" cy="0"/>
          <a:chOff x="0" y="0"/>
          <a:chExt cx="0" cy="0"/>
        </a:xfrm>
      </p:grpSpPr>
      <p:sp>
        <p:nvSpPr>
          <p:cNvPr id="177" name="Shape 177"/>
          <p:cNvSpPr txBox="1"/>
          <p:nvPr>
            <p:ph type="ctrTitle"/>
          </p:nvPr>
        </p:nvSpPr>
        <p:spPr>
          <a:xfrm>
            <a:off x="2743200" y="1735750"/>
            <a:ext cx="5638800" cy="1159799"/>
          </a:xfrm>
          <a:prstGeom prst="rect">
            <a:avLst/>
          </a:prstGeom>
        </p:spPr>
        <p:txBody>
          <a:bodyPr anchorCtr="0" anchor="b" bIns="91425" lIns="91425" rIns="91425" tIns="91425"/>
          <a:lstStyle>
            <a:lvl1pPr lvl="0" rtl="0">
              <a:spcBef>
                <a:spcPts val="0"/>
              </a:spcBef>
              <a:buSzPct val="100000"/>
              <a:defRPr sz="3600"/>
            </a:lvl1pPr>
            <a:lvl2pPr lvl="1" rtl="0">
              <a:spcBef>
                <a:spcPts val="0"/>
              </a:spcBef>
              <a:buSzPct val="100000"/>
              <a:defRPr sz="3600"/>
            </a:lvl2pPr>
            <a:lvl3pPr lvl="2" rtl="0">
              <a:spcBef>
                <a:spcPts val="0"/>
              </a:spcBef>
              <a:buSzPct val="100000"/>
              <a:defRPr sz="3600"/>
            </a:lvl3pPr>
            <a:lvl4pPr lvl="3" rtl="0">
              <a:spcBef>
                <a:spcPts val="0"/>
              </a:spcBef>
              <a:buSzPct val="100000"/>
              <a:defRPr sz="3600"/>
            </a:lvl4pPr>
            <a:lvl5pPr lvl="4" rtl="0">
              <a:spcBef>
                <a:spcPts val="0"/>
              </a:spcBef>
              <a:buSzPct val="100000"/>
              <a:defRPr sz="3600"/>
            </a:lvl5pPr>
            <a:lvl6pPr lvl="5" rtl="0">
              <a:spcBef>
                <a:spcPts val="0"/>
              </a:spcBef>
              <a:buSzPct val="100000"/>
              <a:defRPr sz="3600"/>
            </a:lvl6pPr>
            <a:lvl7pPr lvl="6" rtl="0">
              <a:spcBef>
                <a:spcPts val="0"/>
              </a:spcBef>
              <a:buSzPct val="100000"/>
              <a:defRPr sz="3600"/>
            </a:lvl7pPr>
            <a:lvl8pPr lvl="7" rtl="0">
              <a:spcBef>
                <a:spcPts val="0"/>
              </a:spcBef>
              <a:buSzPct val="100000"/>
              <a:defRPr sz="3600"/>
            </a:lvl8pPr>
            <a:lvl9pPr lvl="8" rtl="0">
              <a:spcBef>
                <a:spcPts val="0"/>
              </a:spcBef>
              <a:buSzPct val="100000"/>
              <a:defRPr sz="3600"/>
            </a:lvl9pPr>
          </a:lstStyle>
          <a:p/>
        </p:txBody>
      </p:sp>
      <p:sp>
        <p:nvSpPr>
          <p:cNvPr id="178" name="Shape 178"/>
          <p:cNvSpPr txBox="1"/>
          <p:nvPr>
            <p:ph idx="1" type="subTitle"/>
          </p:nvPr>
        </p:nvSpPr>
        <p:spPr>
          <a:xfrm>
            <a:off x="2743200" y="2821004"/>
            <a:ext cx="5696099" cy="784799"/>
          </a:xfrm>
          <a:prstGeom prst="rect">
            <a:avLst/>
          </a:prstGeom>
        </p:spPr>
        <p:txBody>
          <a:bodyPr anchorCtr="0" anchor="t" bIns="91425" lIns="91425" rIns="91425" tIns="91425"/>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p:txBody>
      </p:sp>
      <p:grpSp>
        <p:nvGrpSpPr>
          <p:cNvPr id="179" name="Shape 179"/>
          <p:cNvGrpSpPr/>
          <p:nvPr/>
        </p:nvGrpSpPr>
        <p:grpSpPr>
          <a:xfrm flipH="1" rot="10800000">
            <a:off x="421028" y="1677113"/>
            <a:ext cx="2064710" cy="1788689"/>
            <a:chOff x="4088875" y="1431100"/>
            <a:chExt cx="3293000" cy="2852775"/>
          </a:xfrm>
        </p:grpSpPr>
        <p:sp>
          <p:nvSpPr>
            <p:cNvPr id="180" name="Shape 180"/>
            <p:cNvSpPr/>
            <p:nvPr/>
          </p:nvSpPr>
          <p:spPr>
            <a:xfrm>
              <a:off x="4831475" y="4136025"/>
              <a:ext cx="157950" cy="147850"/>
            </a:xfrm>
            <a:custGeom>
              <a:pathLst>
                <a:path extrusionOk="0" h="5914" w="6318">
                  <a:moveTo>
                    <a:pt x="404" y="0"/>
                  </a:moveTo>
                  <a:lnTo>
                    <a:pt x="1" y="269"/>
                  </a:lnTo>
                  <a:lnTo>
                    <a:pt x="3227" y="5914"/>
                  </a:lnTo>
                  <a:lnTo>
                    <a:pt x="6318" y="5914"/>
                  </a:lnTo>
                  <a:lnTo>
                    <a:pt x="404" y="0"/>
                  </a:lnTo>
                  <a:close/>
                </a:path>
              </a:pathLst>
            </a:custGeom>
            <a:solidFill>
              <a:srgbClr val="00E2C7"/>
            </a:solidFill>
            <a:ln>
              <a:noFill/>
            </a:ln>
          </p:spPr>
          <p:txBody>
            <a:bodyPr anchorCtr="0" anchor="ctr" bIns="91425" lIns="91425" rIns="91425" tIns="91425">
              <a:noAutofit/>
            </a:bodyPr>
            <a:lstStyle/>
            <a:p>
              <a:pPr lvl="0">
                <a:spcBef>
                  <a:spcPts val="0"/>
                </a:spcBef>
                <a:buNone/>
              </a:pPr>
              <a:r>
                <a:t/>
              </a:r>
              <a:endParaRPr/>
            </a:p>
          </p:txBody>
        </p:sp>
        <p:sp>
          <p:nvSpPr>
            <p:cNvPr id="181" name="Shape 181"/>
            <p:cNvSpPr/>
            <p:nvPr/>
          </p:nvSpPr>
          <p:spPr>
            <a:xfrm>
              <a:off x="4697075" y="3907525"/>
              <a:ext cx="389800" cy="376350"/>
            </a:xfrm>
            <a:custGeom>
              <a:pathLst>
                <a:path extrusionOk="0" h="15054" w="15592">
                  <a:moveTo>
                    <a:pt x="538" y="0"/>
                  </a:moveTo>
                  <a:lnTo>
                    <a:pt x="1" y="269"/>
                  </a:lnTo>
                  <a:lnTo>
                    <a:pt x="5377" y="9543"/>
                  </a:lnTo>
                  <a:lnTo>
                    <a:pt x="11022" y="15054"/>
                  </a:lnTo>
                  <a:lnTo>
                    <a:pt x="15592" y="15054"/>
                  </a:lnTo>
                  <a:lnTo>
                    <a:pt x="538" y="0"/>
                  </a:lnTo>
                  <a:close/>
                </a:path>
              </a:pathLst>
            </a:custGeom>
            <a:solidFill>
              <a:srgbClr val="01E0C8"/>
            </a:solidFill>
            <a:ln>
              <a:noFill/>
            </a:ln>
          </p:spPr>
          <p:txBody>
            <a:bodyPr anchorCtr="0" anchor="ctr" bIns="91425" lIns="91425" rIns="91425" tIns="91425">
              <a:noAutofit/>
            </a:bodyPr>
            <a:lstStyle/>
            <a:p>
              <a:pPr lvl="0">
                <a:spcBef>
                  <a:spcPts val="0"/>
                </a:spcBef>
                <a:buNone/>
              </a:pPr>
              <a:r>
                <a:t/>
              </a:r>
              <a:endParaRPr/>
            </a:p>
          </p:txBody>
        </p:sp>
        <p:sp>
          <p:nvSpPr>
            <p:cNvPr id="182" name="Shape 182"/>
            <p:cNvSpPr/>
            <p:nvPr/>
          </p:nvSpPr>
          <p:spPr>
            <a:xfrm>
              <a:off x="4566025" y="3675675"/>
              <a:ext cx="618300" cy="608200"/>
            </a:xfrm>
            <a:custGeom>
              <a:pathLst>
                <a:path extrusionOk="0" h="24328" w="24732">
                  <a:moveTo>
                    <a:pt x="404" y="0"/>
                  </a:moveTo>
                  <a:lnTo>
                    <a:pt x="1" y="404"/>
                  </a:lnTo>
                  <a:lnTo>
                    <a:pt x="5377" y="9543"/>
                  </a:lnTo>
                  <a:lnTo>
                    <a:pt x="20027" y="24328"/>
                  </a:lnTo>
                  <a:lnTo>
                    <a:pt x="24732" y="24328"/>
                  </a:lnTo>
                  <a:lnTo>
                    <a:pt x="404" y="0"/>
                  </a:lnTo>
                  <a:close/>
                </a:path>
              </a:pathLst>
            </a:custGeom>
            <a:solidFill>
              <a:srgbClr val="02DFC8"/>
            </a:solidFill>
            <a:ln>
              <a:noFill/>
            </a:ln>
          </p:spPr>
          <p:txBody>
            <a:bodyPr anchorCtr="0" anchor="ctr" bIns="91425" lIns="91425" rIns="91425" tIns="91425">
              <a:noAutofit/>
            </a:bodyPr>
            <a:lstStyle/>
            <a:p>
              <a:pPr lvl="0">
                <a:spcBef>
                  <a:spcPts val="0"/>
                </a:spcBef>
                <a:buNone/>
              </a:pPr>
              <a:r>
                <a:t/>
              </a:r>
              <a:endParaRPr/>
            </a:p>
          </p:txBody>
        </p:sp>
        <p:sp>
          <p:nvSpPr>
            <p:cNvPr id="183" name="Shape 183"/>
            <p:cNvSpPr/>
            <p:nvPr/>
          </p:nvSpPr>
          <p:spPr>
            <a:xfrm>
              <a:off x="4434975" y="3447175"/>
              <a:ext cx="846800" cy="836700"/>
            </a:xfrm>
            <a:custGeom>
              <a:pathLst>
                <a:path extrusionOk="0" h="33468" w="33872">
                  <a:moveTo>
                    <a:pt x="404" y="1"/>
                  </a:moveTo>
                  <a:lnTo>
                    <a:pt x="1" y="270"/>
                  </a:lnTo>
                  <a:lnTo>
                    <a:pt x="5243" y="9544"/>
                  </a:lnTo>
                  <a:lnTo>
                    <a:pt x="29167" y="33468"/>
                  </a:lnTo>
                  <a:lnTo>
                    <a:pt x="33871" y="33468"/>
                  </a:lnTo>
                  <a:lnTo>
                    <a:pt x="404" y="1"/>
                  </a:lnTo>
                  <a:close/>
                </a:path>
              </a:pathLst>
            </a:custGeom>
            <a:solidFill>
              <a:srgbClr val="03DDC9"/>
            </a:solidFill>
            <a:ln>
              <a:noFill/>
            </a:ln>
          </p:spPr>
          <p:txBody>
            <a:bodyPr anchorCtr="0" anchor="ctr" bIns="91425" lIns="91425" rIns="91425" tIns="91425">
              <a:noAutofit/>
            </a:bodyPr>
            <a:lstStyle/>
            <a:p>
              <a:pPr lvl="0">
                <a:spcBef>
                  <a:spcPts val="0"/>
                </a:spcBef>
                <a:buNone/>
              </a:pPr>
              <a:r>
                <a:t/>
              </a:r>
              <a:endParaRPr/>
            </a:p>
          </p:txBody>
        </p:sp>
        <p:sp>
          <p:nvSpPr>
            <p:cNvPr id="184" name="Shape 184"/>
            <p:cNvSpPr/>
            <p:nvPr/>
          </p:nvSpPr>
          <p:spPr>
            <a:xfrm>
              <a:off x="4300575" y="3218700"/>
              <a:ext cx="1078650" cy="1065175"/>
            </a:xfrm>
            <a:custGeom>
              <a:pathLst>
                <a:path extrusionOk="0" h="42607" w="43146">
                  <a:moveTo>
                    <a:pt x="404" y="0"/>
                  </a:moveTo>
                  <a:lnTo>
                    <a:pt x="0" y="269"/>
                  </a:lnTo>
                  <a:lnTo>
                    <a:pt x="5377" y="9543"/>
                  </a:lnTo>
                  <a:lnTo>
                    <a:pt x="38441" y="42607"/>
                  </a:lnTo>
                  <a:lnTo>
                    <a:pt x="43145" y="42607"/>
                  </a:lnTo>
                  <a:lnTo>
                    <a:pt x="404" y="0"/>
                  </a:lnTo>
                  <a:close/>
                </a:path>
              </a:pathLst>
            </a:custGeom>
            <a:solidFill>
              <a:srgbClr val="04DBC9"/>
            </a:solidFill>
            <a:ln>
              <a:noFill/>
            </a:ln>
          </p:spPr>
          <p:txBody>
            <a:bodyPr anchorCtr="0" anchor="ctr" bIns="91425" lIns="91425" rIns="91425" tIns="91425">
              <a:noAutofit/>
            </a:bodyPr>
            <a:lstStyle/>
            <a:p>
              <a:pPr lvl="0">
                <a:spcBef>
                  <a:spcPts val="0"/>
                </a:spcBef>
                <a:buNone/>
              </a:pPr>
              <a:r>
                <a:t/>
              </a:r>
              <a:endParaRPr/>
            </a:p>
          </p:txBody>
        </p:sp>
        <p:sp>
          <p:nvSpPr>
            <p:cNvPr id="185" name="Shape 185"/>
            <p:cNvSpPr/>
            <p:nvPr/>
          </p:nvSpPr>
          <p:spPr>
            <a:xfrm>
              <a:off x="4169525" y="2990200"/>
              <a:ext cx="1307150" cy="1293675"/>
            </a:xfrm>
            <a:custGeom>
              <a:pathLst>
                <a:path extrusionOk="0" h="51747" w="52286">
                  <a:moveTo>
                    <a:pt x="404" y="1"/>
                  </a:moveTo>
                  <a:lnTo>
                    <a:pt x="1" y="269"/>
                  </a:lnTo>
                  <a:lnTo>
                    <a:pt x="5242" y="9409"/>
                  </a:lnTo>
                  <a:lnTo>
                    <a:pt x="47581" y="51747"/>
                  </a:lnTo>
                  <a:lnTo>
                    <a:pt x="52285" y="51747"/>
                  </a:lnTo>
                  <a:lnTo>
                    <a:pt x="404" y="1"/>
                  </a:lnTo>
                  <a:close/>
                </a:path>
              </a:pathLst>
            </a:custGeom>
            <a:solidFill>
              <a:srgbClr val="06D9CA"/>
            </a:solidFill>
            <a:ln>
              <a:noFill/>
            </a:ln>
          </p:spPr>
          <p:txBody>
            <a:bodyPr anchorCtr="0" anchor="ctr" bIns="91425" lIns="91425" rIns="91425" tIns="91425">
              <a:noAutofit/>
            </a:bodyPr>
            <a:lstStyle/>
            <a:p>
              <a:pPr lvl="0">
                <a:spcBef>
                  <a:spcPts val="0"/>
                </a:spcBef>
                <a:buNone/>
              </a:pPr>
              <a:r>
                <a:t/>
              </a:r>
              <a:endParaRPr/>
            </a:p>
          </p:txBody>
        </p:sp>
        <p:sp>
          <p:nvSpPr>
            <p:cNvPr id="186" name="Shape 186"/>
            <p:cNvSpPr/>
            <p:nvPr/>
          </p:nvSpPr>
          <p:spPr>
            <a:xfrm>
              <a:off x="4088875" y="2822200"/>
              <a:ext cx="1481875" cy="1461675"/>
            </a:xfrm>
            <a:custGeom>
              <a:pathLst>
                <a:path extrusionOk="0" h="58467" w="59275">
                  <a:moveTo>
                    <a:pt x="807" y="0"/>
                  </a:moveTo>
                  <a:lnTo>
                    <a:pt x="1" y="1479"/>
                  </a:lnTo>
                  <a:lnTo>
                    <a:pt x="3227" y="6989"/>
                  </a:lnTo>
                  <a:lnTo>
                    <a:pt x="54705" y="58467"/>
                  </a:lnTo>
                  <a:lnTo>
                    <a:pt x="59274" y="58467"/>
                  </a:lnTo>
                  <a:lnTo>
                    <a:pt x="807"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187" name="Shape 187"/>
            <p:cNvSpPr/>
            <p:nvPr/>
          </p:nvSpPr>
          <p:spPr>
            <a:xfrm>
              <a:off x="4102325" y="2761700"/>
              <a:ext cx="1565875" cy="1522175"/>
            </a:xfrm>
            <a:custGeom>
              <a:pathLst>
                <a:path extrusionOk="0" h="60887" w="62635">
                  <a:moveTo>
                    <a:pt x="1748" y="1"/>
                  </a:moveTo>
                  <a:lnTo>
                    <a:pt x="0" y="2823"/>
                  </a:lnTo>
                  <a:lnTo>
                    <a:pt x="58064" y="60887"/>
                  </a:lnTo>
                  <a:lnTo>
                    <a:pt x="62634" y="60887"/>
                  </a:lnTo>
                  <a:lnTo>
                    <a:pt x="1748" y="1"/>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188" name="Shape 188"/>
            <p:cNvSpPr/>
            <p:nvPr/>
          </p:nvSpPr>
          <p:spPr>
            <a:xfrm>
              <a:off x="4139275" y="2697875"/>
              <a:ext cx="1626375" cy="1586000"/>
            </a:xfrm>
            <a:custGeom>
              <a:pathLst>
                <a:path extrusionOk="0" h="63440" w="65055">
                  <a:moveTo>
                    <a:pt x="1614" y="0"/>
                  </a:moveTo>
                  <a:lnTo>
                    <a:pt x="1" y="2957"/>
                  </a:lnTo>
                  <a:lnTo>
                    <a:pt x="60484" y="63440"/>
                  </a:lnTo>
                  <a:lnTo>
                    <a:pt x="65054" y="63440"/>
                  </a:lnTo>
                  <a:lnTo>
                    <a:pt x="1614"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189" name="Shape 189"/>
            <p:cNvSpPr/>
            <p:nvPr/>
          </p:nvSpPr>
          <p:spPr>
            <a:xfrm>
              <a:off x="4172900" y="2637375"/>
              <a:ext cx="1690175" cy="1646500"/>
            </a:xfrm>
            <a:custGeom>
              <a:pathLst>
                <a:path extrusionOk="0" h="65860" w="67607">
                  <a:moveTo>
                    <a:pt x="1747" y="1"/>
                  </a:moveTo>
                  <a:lnTo>
                    <a:pt x="0" y="2958"/>
                  </a:lnTo>
                  <a:lnTo>
                    <a:pt x="62903" y="65860"/>
                  </a:lnTo>
                  <a:lnTo>
                    <a:pt x="67607" y="65860"/>
                  </a:lnTo>
                  <a:lnTo>
                    <a:pt x="1747" y="1"/>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190" name="Shape 190"/>
            <p:cNvSpPr/>
            <p:nvPr/>
          </p:nvSpPr>
          <p:spPr>
            <a:xfrm>
              <a:off x="4209850" y="2576900"/>
              <a:ext cx="1750675" cy="1706975"/>
            </a:xfrm>
            <a:custGeom>
              <a:pathLst>
                <a:path extrusionOk="0" h="68279" w="70027">
                  <a:moveTo>
                    <a:pt x="1613" y="1"/>
                  </a:moveTo>
                  <a:lnTo>
                    <a:pt x="0" y="2823"/>
                  </a:lnTo>
                  <a:lnTo>
                    <a:pt x="65322" y="68279"/>
                  </a:lnTo>
                  <a:lnTo>
                    <a:pt x="70027" y="68279"/>
                  </a:lnTo>
                  <a:lnTo>
                    <a:pt x="1613" y="1"/>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191" name="Shape 191"/>
            <p:cNvSpPr/>
            <p:nvPr/>
          </p:nvSpPr>
          <p:spPr>
            <a:xfrm>
              <a:off x="4243450" y="2513050"/>
              <a:ext cx="1814525" cy="1770825"/>
            </a:xfrm>
            <a:custGeom>
              <a:pathLst>
                <a:path extrusionOk="0" h="70833" w="72581">
                  <a:moveTo>
                    <a:pt x="1748" y="1"/>
                  </a:moveTo>
                  <a:lnTo>
                    <a:pt x="1" y="2958"/>
                  </a:lnTo>
                  <a:lnTo>
                    <a:pt x="67876" y="70833"/>
                  </a:lnTo>
                  <a:lnTo>
                    <a:pt x="72581" y="70833"/>
                  </a:lnTo>
                  <a:lnTo>
                    <a:pt x="1748" y="1"/>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192" name="Shape 192"/>
            <p:cNvSpPr/>
            <p:nvPr/>
          </p:nvSpPr>
          <p:spPr>
            <a:xfrm>
              <a:off x="4280425" y="2452575"/>
              <a:ext cx="1875000" cy="1831300"/>
            </a:xfrm>
            <a:custGeom>
              <a:pathLst>
                <a:path extrusionOk="0" h="73252" w="75000">
                  <a:moveTo>
                    <a:pt x="1613" y="1"/>
                  </a:moveTo>
                  <a:lnTo>
                    <a:pt x="0" y="2957"/>
                  </a:lnTo>
                  <a:lnTo>
                    <a:pt x="70295" y="73252"/>
                  </a:lnTo>
                  <a:lnTo>
                    <a:pt x="74999" y="73252"/>
                  </a:lnTo>
                  <a:lnTo>
                    <a:pt x="1613" y="1"/>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193" name="Shape 193"/>
            <p:cNvSpPr/>
            <p:nvPr/>
          </p:nvSpPr>
          <p:spPr>
            <a:xfrm>
              <a:off x="4314025" y="2392100"/>
              <a:ext cx="1935475" cy="1891775"/>
            </a:xfrm>
            <a:custGeom>
              <a:pathLst>
                <a:path extrusionOk="0" h="75671" w="77419">
                  <a:moveTo>
                    <a:pt x="1747" y="0"/>
                  </a:moveTo>
                  <a:lnTo>
                    <a:pt x="0" y="2957"/>
                  </a:lnTo>
                  <a:lnTo>
                    <a:pt x="72849" y="75671"/>
                  </a:lnTo>
                  <a:lnTo>
                    <a:pt x="77419" y="75671"/>
                  </a:lnTo>
                  <a:lnTo>
                    <a:pt x="1747"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194" name="Shape 194"/>
            <p:cNvSpPr/>
            <p:nvPr/>
          </p:nvSpPr>
          <p:spPr>
            <a:xfrm>
              <a:off x="4350975" y="2328250"/>
              <a:ext cx="1995975" cy="1955625"/>
            </a:xfrm>
            <a:custGeom>
              <a:pathLst>
                <a:path extrusionOk="0" h="78225" w="79839">
                  <a:moveTo>
                    <a:pt x="1748" y="1"/>
                  </a:moveTo>
                  <a:lnTo>
                    <a:pt x="1" y="2957"/>
                  </a:lnTo>
                  <a:lnTo>
                    <a:pt x="75269" y="78225"/>
                  </a:lnTo>
                  <a:lnTo>
                    <a:pt x="79839" y="78225"/>
                  </a:lnTo>
                  <a:lnTo>
                    <a:pt x="1748" y="1"/>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195" name="Shape 195"/>
            <p:cNvSpPr/>
            <p:nvPr/>
          </p:nvSpPr>
          <p:spPr>
            <a:xfrm>
              <a:off x="4384575" y="2267775"/>
              <a:ext cx="2059825" cy="2016100"/>
            </a:xfrm>
            <a:custGeom>
              <a:pathLst>
                <a:path extrusionOk="0" h="80644" w="82393">
                  <a:moveTo>
                    <a:pt x="1748" y="0"/>
                  </a:moveTo>
                  <a:lnTo>
                    <a:pt x="1" y="2957"/>
                  </a:lnTo>
                  <a:lnTo>
                    <a:pt x="77823" y="80644"/>
                  </a:lnTo>
                  <a:lnTo>
                    <a:pt x="82392" y="80644"/>
                  </a:lnTo>
                  <a:lnTo>
                    <a:pt x="1748"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196" name="Shape 196"/>
            <p:cNvSpPr/>
            <p:nvPr/>
          </p:nvSpPr>
          <p:spPr>
            <a:xfrm>
              <a:off x="4421550" y="2207275"/>
              <a:ext cx="2120300" cy="2076600"/>
            </a:xfrm>
            <a:custGeom>
              <a:pathLst>
                <a:path extrusionOk="0" h="83064" w="84812">
                  <a:moveTo>
                    <a:pt x="1747" y="1"/>
                  </a:moveTo>
                  <a:lnTo>
                    <a:pt x="0" y="2958"/>
                  </a:lnTo>
                  <a:lnTo>
                    <a:pt x="80107" y="83064"/>
                  </a:lnTo>
                  <a:lnTo>
                    <a:pt x="84811" y="83064"/>
                  </a:lnTo>
                  <a:lnTo>
                    <a:pt x="1747" y="1"/>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197" name="Shape 197"/>
            <p:cNvSpPr/>
            <p:nvPr/>
          </p:nvSpPr>
          <p:spPr>
            <a:xfrm>
              <a:off x="4458500" y="2146800"/>
              <a:ext cx="2130375" cy="2137075"/>
            </a:xfrm>
            <a:custGeom>
              <a:pathLst>
                <a:path extrusionOk="0" h="85483" w="85215">
                  <a:moveTo>
                    <a:pt x="1614" y="1"/>
                  </a:moveTo>
                  <a:lnTo>
                    <a:pt x="1" y="2823"/>
                  </a:lnTo>
                  <a:lnTo>
                    <a:pt x="82527" y="85483"/>
                  </a:lnTo>
                  <a:lnTo>
                    <a:pt x="84005" y="85483"/>
                  </a:lnTo>
                  <a:lnTo>
                    <a:pt x="85215" y="83467"/>
                  </a:lnTo>
                  <a:lnTo>
                    <a:pt x="1614" y="1"/>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198" name="Shape 198"/>
            <p:cNvSpPr/>
            <p:nvPr/>
          </p:nvSpPr>
          <p:spPr>
            <a:xfrm>
              <a:off x="4492100" y="2082950"/>
              <a:ext cx="2133750" cy="2163975"/>
            </a:xfrm>
            <a:custGeom>
              <a:pathLst>
                <a:path extrusionOk="0" h="86559" w="85350">
                  <a:moveTo>
                    <a:pt x="1748" y="1"/>
                  </a:moveTo>
                  <a:lnTo>
                    <a:pt x="1" y="2958"/>
                  </a:lnTo>
                  <a:lnTo>
                    <a:pt x="83602" y="86559"/>
                  </a:lnTo>
                  <a:lnTo>
                    <a:pt x="85349" y="83602"/>
                  </a:lnTo>
                  <a:lnTo>
                    <a:pt x="1748"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199" name="Shape 199"/>
            <p:cNvSpPr/>
            <p:nvPr/>
          </p:nvSpPr>
          <p:spPr>
            <a:xfrm>
              <a:off x="4529075" y="2022475"/>
              <a:ext cx="2130375" cy="2163975"/>
            </a:xfrm>
            <a:custGeom>
              <a:pathLst>
                <a:path extrusionOk="0" h="86559" w="85215">
                  <a:moveTo>
                    <a:pt x="1613" y="1"/>
                  </a:moveTo>
                  <a:lnTo>
                    <a:pt x="0" y="2957"/>
                  </a:lnTo>
                  <a:lnTo>
                    <a:pt x="83467" y="86558"/>
                  </a:lnTo>
                  <a:lnTo>
                    <a:pt x="85214" y="83601"/>
                  </a:lnTo>
                  <a:lnTo>
                    <a:pt x="1613"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200" name="Shape 200"/>
            <p:cNvSpPr/>
            <p:nvPr/>
          </p:nvSpPr>
          <p:spPr>
            <a:xfrm>
              <a:off x="4562675" y="1962000"/>
              <a:ext cx="2133725" cy="2160600"/>
            </a:xfrm>
            <a:custGeom>
              <a:pathLst>
                <a:path extrusionOk="0" h="86424" w="85349">
                  <a:moveTo>
                    <a:pt x="1748" y="0"/>
                  </a:moveTo>
                  <a:lnTo>
                    <a:pt x="0" y="2957"/>
                  </a:lnTo>
                  <a:lnTo>
                    <a:pt x="83602" y="86424"/>
                  </a:lnTo>
                  <a:lnTo>
                    <a:pt x="85349" y="83467"/>
                  </a:lnTo>
                  <a:lnTo>
                    <a:pt x="1748" y="0"/>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201" name="Shape 201"/>
            <p:cNvSpPr/>
            <p:nvPr/>
          </p:nvSpPr>
          <p:spPr>
            <a:xfrm>
              <a:off x="4599625" y="1898150"/>
              <a:ext cx="2130375" cy="2163975"/>
            </a:xfrm>
            <a:custGeom>
              <a:pathLst>
                <a:path extrusionOk="0" h="86559" w="85215">
                  <a:moveTo>
                    <a:pt x="1614" y="0"/>
                  </a:moveTo>
                  <a:lnTo>
                    <a:pt x="1" y="2957"/>
                  </a:lnTo>
                  <a:lnTo>
                    <a:pt x="83602" y="86558"/>
                  </a:lnTo>
                  <a:lnTo>
                    <a:pt x="85215" y="83601"/>
                  </a:lnTo>
                  <a:lnTo>
                    <a:pt x="1614"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202" name="Shape 202"/>
            <p:cNvSpPr/>
            <p:nvPr/>
          </p:nvSpPr>
          <p:spPr>
            <a:xfrm>
              <a:off x="4633225" y="1837675"/>
              <a:ext cx="2133750" cy="2163950"/>
            </a:xfrm>
            <a:custGeom>
              <a:pathLst>
                <a:path extrusionOk="0" h="86558" w="85350">
                  <a:moveTo>
                    <a:pt x="1748" y="0"/>
                  </a:moveTo>
                  <a:lnTo>
                    <a:pt x="1" y="2957"/>
                  </a:lnTo>
                  <a:lnTo>
                    <a:pt x="83602" y="86558"/>
                  </a:lnTo>
                  <a:lnTo>
                    <a:pt x="85349" y="83601"/>
                  </a:lnTo>
                  <a:lnTo>
                    <a:pt x="1748"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203" name="Shape 203"/>
            <p:cNvSpPr/>
            <p:nvPr/>
          </p:nvSpPr>
          <p:spPr>
            <a:xfrm>
              <a:off x="4670200" y="1777175"/>
              <a:ext cx="2130375" cy="2160625"/>
            </a:xfrm>
            <a:custGeom>
              <a:pathLst>
                <a:path extrusionOk="0" h="86425" w="85215">
                  <a:moveTo>
                    <a:pt x="1748" y="1"/>
                  </a:moveTo>
                  <a:lnTo>
                    <a:pt x="0" y="2958"/>
                  </a:lnTo>
                  <a:lnTo>
                    <a:pt x="83602" y="86424"/>
                  </a:lnTo>
                  <a:lnTo>
                    <a:pt x="85215" y="83467"/>
                  </a:lnTo>
                  <a:lnTo>
                    <a:pt x="1748" y="1"/>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204" name="Shape 204"/>
            <p:cNvSpPr/>
            <p:nvPr/>
          </p:nvSpPr>
          <p:spPr>
            <a:xfrm>
              <a:off x="4707150" y="1713350"/>
              <a:ext cx="2130375" cy="2163950"/>
            </a:xfrm>
            <a:custGeom>
              <a:pathLst>
                <a:path extrusionOk="0" h="86558" w="85215">
                  <a:moveTo>
                    <a:pt x="1614" y="0"/>
                  </a:moveTo>
                  <a:lnTo>
                    <a:pt x="1" y="2957"/>
                  </a:lnTo>
                  <a:lnTo>
                    <a:pt x="83468" y="86558"/>
                  </a:lnTo>
                  <a:lnTo>
                    <a:pt x="85215" y="83601"/>
                  </a:lnTo>
                  <a:lnTo>
                    <a:pt x="1614" y="0"/>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205" name="Shape 205"/>
            <p:cNvSpPr/>
            <p:nvPr/>
          </p:nvSpPr>
          <p:spPr>
            <a:xfrm>
              <a:off x="4740750" y="1652850"/>
              <a:ext cx="2130400" cy="2163975"/>
            </a:xfrm>
            <a:custGeom>
              <a:pathLst>
                <a:path extrusionOk="0" h="86559" w="85216">
                  <a:moveTo>
                    <a:pt x="1748" y="1"/>
                  </a:moveTo>
                  <a:lnTo>
                    <a:pt x="1" y="2958"/>
                  </a:lnTo>
                  <a:lnTo>
                    <a:pt x="83602" y="86559"/>
                  </a:lnTo>
                  <a:lnTo>
                    <a:pt x="85215" y="83602"/>
                  </a:lnTo>
                  <a:lnTo>
                    <a:pt x="1748"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206" name="Shape 206"/>
            <p:cNvSpPr/>
            <p:nvPr/>
          </p:nvSpPr>
          <p:spPr>
            <a:xfrm>
              <a:off x="4777725" y="1592375"/>
              <a:ext cx="2130375" cy="2160600"/>
            </a:xfrm>
            <a:custGeom>
              <a:pathLst>
                <a:path extrusionOk="0" h="86424" w="85215">
                  <a:moveTo>
                    <a:pt x="1613" y="1"/>
                  </a:moveTo>
                  <a:lnTo>
                    <a:pt x="0" y="2957"/>
                  </a:lnTo>
                  <a:lnTo>
                    <a:pt x="83467" y="86424"/>
                  </a:lnTo>
                  <a:lnTo>
                    <a:pt x="85215" y="83601"/>
                  </a:lnTo>
                  <a:lnTo>
                    <a:pt x="1613"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207" name="Shape 207"/>
            <p:cNvSpPr/>
            <p:nvPr/>
          </p:nvSpPr>
          <p:spPr>
            <a:xfrm>
              <a:off x="4811325" y="1531900"/>
              <a:ext cx="2133750" cy="2160600"/>
            </a:xfrm>
            <a:custGeom>
              <a:pathLst>
                <a:path extrusionOk="0" h="86424" w="85350">
                  <a:moveTo>
                    <a:pt x="1748" y="0"/>
                  </a:moveTo>
                  <a:lnTo>
                    <a:pt x="0" y="2823"/>
                  </a:lnTo>
                  <a:lnTo>
                    <a:pt x="83602" y="86423"/>
                  </a:lnTo>
                  <a:lnTo>
                    <a:pt x="85349" y="83467"/>
                  </a:lnTo>
                  <a:lnTo>
                    <a:pt x="1748" y="0"/>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208" name="Shape 208"/>
            <p:cNvSpPr/>
            <p:nvPr/>
          </p:nvSpPr>
          <p:spPr>
            <a:xfrm>
              <a:off x="4848275" y="1468050"/>
              <a:ext cx="2130400" cy="2163975"/>
            </a:xfrm>
            <a:custGeom>
              <a:pathLst>
                <a:path extrusionOk="0" h="86559" w="85216">
                  <a:moveTo>
                    <a:pt x="1614" y="0"/>
                  </a:moveTo>
                  <a:lnTo>
                    <a:pt x="1" y="2957"/>
                  </a:lnTo>
                  <a:lnTo>
                    <a:pt x="83602" y="86558"/>
                  </a:lnTo>
                  <a:lnTo>
                    <a:pt x="85215" y="83601"/>
                  </a:lnTo>
                  <a:lnTo>
                    <a:pt x="1614"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209" name="Shape 209"/>
            <p:cNvSpPr/>
            <p:nvPr/>
          </p:nvSpPr>
          <p:spPr>
            <a:xfrm>
              <a:off x="4881875" y="1431100"/>
              <a:ext cx="2133750" cy="2140425"/>
            </a:xfrm>
            <a:custGeom>
              <a:pathLst>
                <a:path extrusionOk="0" h="85617" w="85350">
                  <a:moveTo>
                    <a:pt x="1211" y="0"/>
                  </a:moveTo>
                  <a:lnTo>
                    <a:pt x="1" y="2016"/>
                  </a:lnTo>
                  <a:lnTo>
                    <a:pt x="83602" y="85617"/>
                  </a:lnTo>
                  <a:lnTo>
                    <a:pt x="85350" y="82660"/>
                  </a:lnTo>
                  <a:lnTo>
                    <a:pt x="2689"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210" name="Shape 210"/>
            <p:cNvSpPr/>
            <p:nvPr/>
          </p:nvSpPr>
          <p:spPr>
            <a:xfrm>
              <a:off x="4928925" y="1431100"/>
              <a:ext cx="2120300" cy="2076600"/>
            </a:xfrm>
            <a:custGeom>
              <a:pathLst>
                <a:path extrusionOk="0" h="83064" w="84812">
                  <a:moveTo>
                    <a:pt x="1" y="0"/>
                  </a:moveTo>
                  <a:lnTo>
                    <a:pt x="83199" y="83063"/>
                  </a:lnTo>
                  <a:lnTo>
                    <a:pt x="84812" y="80106"/>
                  </a:lnTo>
                  <a:lnTo>
                    <a:pt x="4705"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211" name="Shape 211"/>
            <p:cNvSpPr/>
            <p:nvPr/>
          </p:nvSpPr>
          <p:spPr>
            <a:xfrm>
              <a:off x="5026375" y="1431100"/>
              <a:ext cx="2059825" cy="2016100"/>
            </a:xfrm>
            <a:custGeom>
              <a:pathLst>
                <a:path extrusionOk="0" h="80644" w="82393">
                  <a:moveTo>
                    <a:pt x="0" y="0"/>
                  </a:moveTo>
                  <a:lnTo>
                    <a:pt x="80645" y="80644"/>
                  </a:lnTo>
                  <a:lnTo>
                    <a:pt x="82392" y="77687"/>
                  </a:lnTo>
                  <a:lnTo>
                    <a:pt x="4705" y="0"/>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212" name="Shape 212"/>
            <p:cNvSpPr/>
            <p:nvPr/>
          </p:nvSpPr>
          <p:spPr>
            <a:xfrm>
              <a:off x="5123825" y="1431100"/>
              <a:ext cx="1995975" cy="1955625"/>
            </a:xfrm>
            <a:custGeom>
              <a:pathLst>
                <a:path extrusionOk="0" h="78225" w="79839">
                  <a:moveTo>
                    <a:pt x="0" y="0"/>
                  </a:moveTo>
                  <a:lnTo>
                    <a:pt x="78225" y="78225"/>
                  </a:lnTo>
                  <a:lnTo>
                    <a:pt x="79838" y="75268"/>
                  </a:lnTo>
                  <a:lnTo>
                    <a:pt x="4705"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213" name="Shape 213"/>
            <p:cNvSpPr/>
            <p:nvPr/>
          </p:nvSpPr>
          <p:spPr>
            <a:xfrm>
              <a:off x="5221275" y="1431100"/>
              <a:ext cx="1935475" cy="1891775"/>
            </a:xfrm>
            <a:custGeom>
              <a:pathLst>
                <a:path extrusionOk="0" h="75671" w="77419">
                  <a:moveTo>
                    <a:pt x="0" y="0"/>
                  </a:moveTo>
                  <a:lnTo>
                    <a:pt x="75671" y="75671"/>
                  </a:lnTo>
                  <a:lnTo>
                    <a:pt x="77419" y="72714"/>
                  </a:lnTo>
                  <a:lnTo>
                    <a:pt x="4570" y="0"/>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214" name="Shape 214"/>
            <p:cNvSpPr/>
            <p:nvPr/>
          </p:nvSpPr>
          <p:spPr>
            <a:xfrm>
              <a:off x="5318700" y="1431100"/>
              <a:ext cx="1875025" cy="1831300"/>
            </a:xfrm>
            <a:custGeom>
              <a:pathLst>
                <a:path extrusionOk="0" h="73252" w="75001">
                  <a:moveTo>
                    <a:pt x="1" y="0"/>
                  </a:moveTo>
                  <a:lnTo>
                    <a:pt x="73253" y="73251"/>
                  </a:lnTo>
                  <a:lnTo>
                    <a:pt x="75000" y="70295"/>
                  </a:lnTo>
                  <a:lnTo>
                    <a:pt x="4571"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215" name="Shape 215"/>
            <p:cNvSpPr/>
            <p:nvPr/>
          </p:nvSpPr>
          <p:spPr>
            <a:xfrm>
              <a:off x="5416150" y="1431100"/>
              <a:ext cx="1811175" cy="1770825"/>
            </a:xfrm>
            <a:custGeom>
              <a:pathLst>
                <a:path extrusionOk="0" h="70833" w="72447">
                  <a:moveTo>
                    <a:pt x="1" y="0"/>
                  </a:moveTo>
                  <a:lnTo>
                    <a:pt x="70699" y="70832"/>
                  </a:lnTo>
                  <a:lnTo>
                    <a:pt x="72446" y="67875"/>
                  </a:lnTo>
                  <a:lnTo>
                    <a:pt x="4571"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216" name="Shape 216"/>
            <p:cNvSpPr/>
            <p:nvPr/>
          </p:nvSpPr>
          <p:spPr>
            <a:xfrm>
              <a:off x="5510250" y="1431100"/>
              <a:ext cx="1754025" cy="1706975"/>
            </a:xfrm>
            <a:custGeom>
              <a:pathLst>
                <a:path extrusionOk="0" h="68279" w="70161">
                  <a:moveTo>
                    <a:pt x="0" y="0"/>
                  </a:moveTo>
                  <a:lnTo>
                    <a:pt x="68413" y="68278"/>
                  </a:lnTo>
                  <a:lnTo>
                    <a:pt x="70161" y="65456"/>
                  </a:lnTo>
                  <a:lnTo>
                    <a:pt x="4704" y="0"/>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217" name="Shape 217"/>
            <p:cNvSpPr/>
            <p:nvPr/>
          </p:nvSpPr>
          <p:spPr>
            <a:xfrm>
              <a:off x="5607675" y="1431100"/>
              <a:ext cx="1690200" cy="1646500"/>
            </a:xfrm>
            <a:custGeom>
              <a:pathLst>
                <a:path extrusionOk="0" h="65860" w="67608">
                  <a:moveTo>
                    <a:pt x="1" y="0"/>
                  </a:moveTo>
                  <a:lnTo>
                    <a:pt x="65995" y="65859"/>
                  </a:lnTo>
                  <a:lnTo>
                    <a:pt x="67608" y="62902"/>
                  </a:lnTo>
                  <a:lnTo>
                    <a:pt x="4705"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218" name="Shape 218"/>
            <p:cNvSpPr/>
            <p:nvPr/>
          </p:nvSpPr>
          <p:spPr>
            <a:xfrm>
              <a:off x="5705125" y="1431100"/>
              <a:ext cx="1629725" cy="1586000"/>
            </a:xfrm>
            <a:custGeom>
              <a:pathLst>
                <a:path extrusionOk="0" h="63440" w="65189">
                  <a:moveTo>
                    <a:pt x="1" y="0"/>
                  </a:moveTo>
                  <a:lnTo>
                    <a:pt x="63441" y="63440"/>
                  </a:lnTo>
                  <a:lnTo>
                    <a:pt x="65188" y="60483"/>
                  </a:lnTo>
                  <a:lnTo>
                    <a:pt x="4705" y="0"/>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219" name="Shape 219"/>
            <p:cNvSpPr/>
            <p:nvPr/>
          </p:nvSpPr>
          <p:spPr>
            <a:xfrm>
              <a:off x="5802575" y="1431100"/>
              <a:ext cx="1565875" cy="1525525"/>
            </a:xfrm>
            <a:custGeom>
              <a:pathLst>
                <a:path extrusionOk="0" h="61021" w="62635">
                  <a:moveTo>
                    <a:pt x="1" y="0"/>
                  </a:moveTo>
                  <a:lnTo>
                    <a:pt x="61021" y="61020"/>
                  </a:lnTo>
                  <a:lnTo>
                    <a:pt x="62634" y="58064"/>
                  </a:lnTo>
                  <a:lnTo>
                    <a:pt x="4705"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220" name="Shape 220"/>
            <p:cNvSpPr/>
            <p:nvPr/>
          </p:nvSpPr>
          <p:spPr>
            <a:xfrm>
              <a:off x="5900025" y="1431100"/>
              <a:ext cx="1481850" cy="1461675"/>
            </a:xfrm>
            <a:custGeom>
              <a:pathLst>
                <a:path extrusionOk="0" h="58467" w="59274">
                  <a:moveTo>
                    <a:pt x="0" y="0"/>
                  </a:moveTo>
                  <a:lnTo>
                    <a:pt x="58468" y="58467"/>
                  </a:lnTo>
                  <a:lnTo>
                    <a:pt x="59274" y="57123"/>
                  </a:lnTo>
                  <a:lnTo>
                    <a:pt x="56048" y="51478"/>
                  </a:lnTo>
                  <a:lnTo>
                    <a:pt x="4570" y="0"/>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221" name="Shape 221"/>
            <p:cNvSpPr/>
            <p:nvPr/>
          </p:nvSpPr>
          <p:spPr>
            <a:xfrm>
              <a:off x="5997475" y="1431100"/>
              <a:ext cx="1307125" cy="1297025"/>
            </a:xfrm>
            <a:custGeom>
              <a:pathLst>
                <a:path extrusionOk="0" h="51881" w="52285">
                  <a:moveTo>
                    <a:pt x="0" y="0"/>
                  </a:moveTo>
                  <a:lnTo>
                    <a:pt x="51747" y="51881"/>
                  </a:lnTo>
                  <a:lnTo>
                    <a:pt x="52285" y="51478"/>
                  </a:lnTo>
                  <a:lnTo>
                    <a:pt x="46908" y="42338"/>
                  </a:lnTo>
                  <a:lnTo>
                    <a:pt x="4570" y="0"/>
                  </a:lnTo>
                  <a:close/>
                </a:path>
              </a:pathLst>
            </a:custGeom>
            <a:solidFill>
              <a:srgbClr val="2D9CDF"/>
            </a:solidFill>
            <a:ln>
              <a:noFill/>
            </a:ln>
          </p:spPr>
          <p:txBody>
            <a:bodyPr anchorCtr="0" anchor="ctr" bIns="91425" lIns="91425" rIns="91425" tIns="91425">
              <a:noAutofit/>
            </a:bodyPr>
            <a:lstStyle/>
            <a:p>
              <a:pPr lvl="0">
                <a:spcBef>
                  <a:spcPts val="0"/>
                </a:spcBef>
                <a:buNone/>
              </a:pPr>
              <a:r>
                <a:t/>
              </a:r>
              <a:endParaRPr/>
            </a:p>
          </p:txBody>
        </p:sp>
        <p:sp>
          <p:nvSpPr>
            <p:cNvPr id="222" name="Shape 222"/>
            <p:cNvSpPr/>
            <p:nvPr/>
          </p:nvSpPr>
          <p:spPr>
            <a:xfrm>
              <a:off x="6094900" y="1431100"/>
              <a:ext cx="1075300" cy="1065175"/>
            </a:xfrm>
            <a:custGeom>
              <a:pathLst>
                <a:path extrusionOk="0" h="42607" w="43012">
                  <a:moveTo>
                    <a:pt x="1" y="0"/>
                  </a:moveTo>
                  <a:lnTo>
                    <a:pt x="42608" y="42607"/>
                  </a:lnTo>
                  <a:lnTo>
                    <a:pt x="43011" y="42338"/>
                  </a:lnTo>
                  <a:lnTo>
                    <a:pt x="37769" y="33064"/>
                  </a:lnTo>
                  <a:lnTo>
                    <a:pt x="4571" y="0"/>
                  </a:lnTo>
                  <a:close/>
                </a:path>
              </a:pathLst>
            </a:custGeom>
            <a:solidFill>
              <a:srgbClr val="2F9AE0"/>
            </a:solidFill>
            <a:ln>
              <a:noFill/>
            </a:ln>
          </p:spPr>
          <p:txBody>
            <a:bodyPr anchorCtr="0" anchor="ctr" bIns="91425" lIns="91425" rIns="91425" tIns="91425">
              <a:noAutofit/>
            </a:bodyPr>
            <a:lstStyle/>
            <a:p>
              <a:pPr lvl="0">
                <a:spcBef>
                  <a:spcPts val="0"/>
                </a:spcBef>
                <a:buNone/>
              </a:pPr>
              <a:r>
                <a:t/>
              </a:r>
              <a:endParaRPr/>
            </a:p>
          </p:txBody>
        </p:sp>
        <p:sp>
          <p:nvSpPr>
            <p:cNvPr id="223" name="Shape 223"/>
            <p:cNvSpPr/>
            <p:nvPr/>
          </p:nvSpPr>
          <p:spPr>
            <a:xfrm>
              <a:off x="6189000" y="1431100"/>
              <a:ext cx="850150" cy="836700"/>
            </a:xfrm>
            <a:custGeom>
              <a:pathLst>
                <a:path extrusionOk="0" h="33468" w="34006">
                  <a:moveTo>
                    <a:pt x="0" y="0"/>
                  </a:moveTo>
                  <a:lnTo>
                    <a:pt x="33602" y="33467"/>
                  </a:lnTo>
                  <a:lnTo>
                    <a:pt x="34005" y="33198"/>
                  </a:lnTo>
                  <a:lnTo>
                    <a:pt x="28629" y="23924"/>
                  </a:lnTo>
                  <a:lnTo>
                    <a:pt x="4705" y="0"/>
                  </a:lnTo>
                  <a:close/>
                </a:path>
              </a:pathLst>
            </a:custGeom>
            <a:solidFill>
              <a:srgbClr val="3098E0"/>
            </a:solidFill>
            <a:ln>
              <a:noFill/>
            </a:ln>
          </p:spPr>
          <p:txBody>
            <a:bodyPr anchorCtr="0" anchor="ctr" bIns="91425" lIns="91425" rIns="91425" tIns="91425">
              <a:noAutofit/>
            </a:bodyPr>
            <a:lstStyle/>
            <a:p>
              <a:pPr lvl="0">
                <a:spcBef>
                  <a:spcPts val="0"/>
                </a:spcBef>
                <a:buNone/>
              </a:pPr>
              <a:r>
                <a:t/>
              </a:r>
              <a:endParaRPr/>
            </a:p>
          </p:txBody>
        </p:sp>
        <p:sp>
          <p:nvSpPr>
            <p:cNvPr id="224" name="Shape 224"/>
            <p:cNvSpPr/>
            <p:nvPr/>
          </p:nvSpPr>
          <p:spPr>
            <a:xfrm>
              <a:off x="6286450" y="1431100"/>
              <a:ext cx="618300" cy="608200"/>
            </a:xfrm>
            <a:custGeom>
              <a:pathLst>
                <a:path extrusionOk="0" h="24328" w="24732">
                  <a:moveTo>
                    <a:pt x="0" y="0"/>
                  </a:moveTo>
                  <a:lnTo>
                    <a:pt x="24328" y="24328"/>
                  </a:lnTo>
                  <a:lnTo>
                    <a:pt x="24731" y="23924"/>
                  </a:lnTo>
                  <a:lnTo>
                    <a:pt x="19489" y="14785"/>
                  </a:lnTo>
                  <a:lnTo>
                    <a:pt x="4704" y="0"/>
                  </a:lnTo>
                  <a:close/>
                </a:path>
              </a:pathLst>
            </a:custGeom>
            <a:solidFill>
              <a:srgbClr val="3196E1"/>
            </a:solidFill>
            <a:ln>
              <a:noFill/>
            </a:ln>
          </p:spPr>
          <p:txBody>
            <a:bodyPr anchorCtr="0" anchor="ctr" bIns="91425" lIns="91425" rIns="91425" tIns="91425">
              <a:noAutofit/>
            </a:bodyPr>
            <a:lstStyle/>
            <a:p>
              <a:pPr lvl="0">
                <a:spcBef>
                  <a:spcPts val="0"/>
                </a:spcBef>
                <a:buNone/>
              </a:pPr>
              <a:r>
                <a:t/>
              </a:r>
              <a:endParaRPr/>
            </a:p>
          </p:txBody>
        </p:sp>
        <p:sp>
          <p:nvSpPr>
            <p:cNvPr id="225" name="Shape 225"/>
            <p:cNvSpPr/>
            <p:nvPr/>
          </p:nvSpPr>
          <p:spPr>
            <a:xfrm>
              <a:off x="6383900" y="1431100"/>
              <a:ext cx="389800" cy="376350"/>
            </a:xfrm>
            <a:custGeom>
              <a:pathLst>
                <a:path extrusionOk="0" h="15054" w="15592">
                  <a:moveTo>
                    <a:pt x="0" y="0"/>
                  </a:moveTo>
                  <a:lnTo>
                    <a:pt x="15188" y="15054"/>
                  </a:lnTo>
                  <a:lnTo>
                    <a:pt x="15591" y="14785"/>
                  </a:lnTo>
                  <a:lnTo>
                    <a:pt x="10215" y="5645"/>
                  </a:lnTo>
                  <a:lnTo>
                    <a:pt x="4704" y="0"/>
                  </a:lnTo>
                  <a:close/>
                </a:path>
              </a:pathLst>
            </a:custGeom>
            <a:solidFill>
              <a:srgbClr val="3295E1"/>
            </a:solidFill>
            <a:ln>
              <a:noFill/>
            </a:ln>
          </p:spPr>
          <p:txBody>
            <a:bodyPr anchorCtr="0" anchor="ctr" bIns="91425" lIns="91425" rIns="91425" tIns="91425">
              <a:noAutofit/>
            </a:bodyPr>
            <a:lstStyle/>
            <a:p>
              <a:pPr lvl="0">
                <a:spcBef>
                  <a:spcPts val="0"/>
                </a:spcBef>
                <a:buNone/>
              </a:pPr>
              <a:r>
                <a:t/>
              </a:r>
              <a:endParaRPr/>
            </a:p>
          </p:txBody>
        </p:sp>
        <p:sp>
          <p:nvSpPr>
            <p:cNvPr id="226" name="Shape 226"/>
            <p:cNvSpPr/>
            <p:nvPr/>
          </p:nvSpPr>
          <p:spPr>
            <a:xfrm>
              <a:off x="6481325" y="1431100"/>
              <a:ext cx="157950" cy="147850"/>
            </a:xfrm>
            <a:custGeom>
              <a:pathLst>
                <a:path extrusionOk="0" h="5914" w="6318">
                  <a:moveTo>
                    <a:pt x="1" y="0"/>
                  </a:moveTo>
                  <a:lnTo>
                    <a:pt x="5915" y="5914"/>
                  </a:lnTo>
                  <a:lnTo>
                    <a:pt x="6318" y="5645"/>
                  </a:lnTo>
                  <a:lnTo>
                    <a:pt x="3092" y="0"/>
                  </a:lnTo>
                  <a:close/>
                </a:path>
              </a:pathLst>
            </a:custGeom>
            <a:solidFill>
              <a:srgbClr val="3393E2"/>
            </a:solidFill>
            <a:ln>
              <a:noFill/>
            </a:ln>
          </p:spPr>
          <p:txBody>
            <a:bodyPr anchorCtr="0" anchor="ctr" bIns="91425" lIns="91425" rIns="91425" tIns="91425">
              <a:noAutofit/>
            </a:bodyPr>
            <a:lstStyle/>
            <a:p>
              <a:pPr lvl="0">
                <a:spcBef>
                  <a:spcPts val="0"/>
                </a:spcBef>
                <a:buNone/>
              </a:pPr>
              <a:r>
                <a:t/>
              </a:r>
              <a:endParaRPr/>
            </a:p>
          </p:txBody>
        </p:sp>
      </p:grpSp>
      <p:sp>
        <p:nvSpPr>
          <p:cNvPr id="227" name="Shape 227"/>
          <p:cNvSpPr/>
          <p:nvPr/>
        </p:nvSpPr>
        <p:spPr>
          <a:xfrm flipH="1" rot="10800000">
            <a:off x="66674" y="3135425"/>
            <a:ext cx="819899" cy="710099"/>
          </a:xfrm>
          <a:prstGeom prst="hexagon">
            <a:avLst>
              <a:gd fmla="val 28678" name="adj"/>
              <a:gd fmla="val 115470" name="vf"/>
            </a:avLst>
          </a:prstGeom>
          <a:noFill/>
          <a:ln cap="flat" cmpd="sng" w="952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28" name="Shape 228"/>
          <p:cNvSpPr/>
          <p:nvPr/>
        </p:nvSpPr>
        <p:spPr>
          <a:xfrm flipH="1" rot="10800000">
            <a:off x="828674" y="3516549"/>
            <a:ext cx="428700" cy="371100"/>
          </a:xfrm>
          <a:prstGeom prst="hexagon">
            <a:avLst>
              <a:gd fmla="val 28678" name="adj"/>
              <a:gd fmla="val 115470" name="vf"/>
            </a:avLst>
          </a:pr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229" name="Shape 229"/>
          <p:cNvSpPr/>
          <p:nvPr/>
        </p:nvSpPr>
        <p:spPr>
          <a:xfrm flipH="1" rot="10800000">
            <a:off x="761999" y="877950"/>
            <a:ext cx="819899" cy="710099"/>
          </a:xfrm>
          <a:prstGeom prst="hexagon">
            <a:avLst>
              <a:gd fmla="val 28678" name="adj"/>
              <a:gd fmla="val 115470" name="vf"/>
            </a:avLst>
          </a:prstGeom>
          <a:noFill/>
          <a:ln cap="flat" cmpd="sng" w="76200">
            <a:solidFill>
              <a:srgbClr val="184769"/>
            </a:solidFill>
            <a:prstDash val="solid"/>
            <a:miter/>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30" name="Shape 230"/>
          <p:cNvSpPr/>
          <p:nvPr/>
        </p:nvSpPr>
        <p:spPr>
          <a:xfrm flipH="1" rot="10800000">
            <a:off x="793851" y="4692801"/>
            <a:ext cx="517499" cy="447899"/>
          </a:xfrm>
          <a:prstGeom prst="hexagon">
            <a:avLst>
              <a:gd fmla="val 28678" name="adj"/>
              <a:gd fmla="val 115470" name="vf"/>
            </a:avLst>
          </a:prstGeom>
          <a:solidFill>
            <a:srgbClr val="00E1C6"/>
          </a:solidFill>
          <a:ln>
            <a:noFill/>
          </a:ln>
        </p:spPr>
        <p:txBody>
          <a:bodyPr anchorCtr="0" anchor="ctr" bIns="91425" lIns="91425" rIns="91425" tIns="91425">
            <a:noAutofit/>
          </a:bodyPr>
          <a:lstStyle/>
          <a:p>
            <a:pPr lvl="0">
              <a:spcBef>
                <a:spcPts val="0"/>
              </a:spcBef>
              <a:buNone/>
            </a:pPr>
            <a:r>
              <a:t/>
            </a:r>
            <a:endParaRPr/>
          </a:p>
        </p:txBody>
      </p:sp>
      <p:grpSp>
        <p:nvGrpSpPr>
          <p:cNvPr id="231" name="Shape 231"/>
          <p:cNvGrpSpPr/>
          <p:nvPr/>
        </p:nvGrpSpPr>
        <p:grpSpPr>
          <a:xfrm>
            <a:off x="996358" y="1070667"/>
            <a:ext cx="351203" cy="324660"/>
            <a:chOff x="5975075" y="2327500"/>
            <a:chExt cx="420100" cy="388350"/>
          </a:xfrm>
        </p:grpSpPr>
        <p:sp>
          <p:nvSpPr>
            <p:cNvPr id="232" name="Shape 232"/>
            <p:cNvSpPr/>
            <p:nvPr/>
          </p:nvSpPr>
          <p:spPr>
            <a:xfrm>
              <a:off x="5975075" y="2474650"/>
              <a:ext cx="98325" cy="220450"/>
            </a:xfrm>
            <a:custGeom>
              <a:pathLst>
                <a:path extrusionOk="0" h="8818" w="3933">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233" name="Shape 233"/>
            <p:cNvSpPr/>
            <p:nvPr/>
          </p:nvSpPr>
          <p:spPr>
            <a:xfrm>
              <a:off x="6088025" y="2327500"/>
              <a:ext cx="307150" cy="388350"/>
            </a:xfrm>
            <a:custGeom>
              <a:pathLst>
                <a:path extrusionOk="0" h="15534" w="12286">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sp>
        <p:nvSpPr>
          <p:cNvPr id="234" name="Shape 234"/>
          <p:cNvSpPr/>
          <p:nvPr/>
        </p:nvSpPr>
        <p:spPr>
          <a:xfrm>
            <a:off x="393600" y="3346626"/>
            <a:ext cx="166061" cy="287704"/>
          </a:xfrm>
          <a:custGeom>
            <a:pathLst>
              <a:path extrusionOk="0" h="20565" w="1187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grpSp>
        <p:nvGrpSpPr>
          <p:cNvPr id="235" name="Shape 235"/>
          <p:cNvGrpSpPr/>
          <p:nvPr/>
        </p:nvGrpSpPr>
        <p:grpSpPr>
          <a:xfrm>
            <a:off x="305253" y="553855"/>
            <a:ext cx="247468" cy="392302"/>
            <a:chOff x="6718575" y="2318625"/>
            <a:chExt cx="256950" cy="407375"/>
          </a:xfrm>
        </p:grpSpPr>
        <p:sp>
          <p:nvSpPr>
            <p:cNvPr id="236" name="Shape 236"/>
            <p:cNvSpPr/>
            <p:nvPr/>
          </p:nvSpPr>
          <p:spPr>
            <a:xfrm>
              <a:off x="6795900" y="2673600"/>
              <a:ext cx="102300" cy="22550"/>
            </a:xfrm>
            <a:custGeom>
              <a:pathLst>
                <a:path extrusionOk="0" fill="none" h="902" w="4092">
                  <a:moveTo>
                    <a:pt x="4092" y="902"/>
                  </a:moveTo>
                  <a:lnTo>
                    <a:pt x="4092" y="1"/>
                  </a:lnTo>
                  <a:lnTo>
                    <a:pt x="0" y="1"/>
                  </a:lnTo>
                  <a:lnTo>
                    <a:pt x="0" y="902"/>
                  </a:lnTo>
                  <a:lnTo>
                    <a:pt x="4092" y="902"/>
                  </a:lnTo>
                  <a:close/>
                </a:path>
              </a:pathLst>
            </a:custGeom>
            <a:noFill/>
            <a:ln cap="rnd" cmpd="sng" w="1217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37" name="Shape 237"/>
            <p:cNvSpPr/>
            <p:nvPr/>
          </p:nvSpPr>
          <p:spPr>
            <a:xfrm>
              <a:off x="6795900" y="2650475"/>
              <a:ext cx="102300" cy="22550"/>
            </a:xfrm>
            <a:custGeom>
              <a:pathLst>
                <a:path extrusionOk="0" fill="none" h="902" w="4092">
                  <a:moveTo>
                    <a:pt x="4092" y="901"/>
                  </a:moveTo>
                  <a:lnTo>
                    <a:pt x="4092" y="0"/>
                  </a:lnTo>
                  <a:lnTo>
                    <a:pt x="0" y="0"/>
                  </a:lnTo>
                  <a:lnTo>
                    <a:pt x="0" y="901"/>
                  </a:lnTo>
                  <a:lnTo>
                    <a:pt x="4092" y="901"/>
                  </a:lnTo>
                  <a:close/>
                </a:path>
              </a:pathLst>
            </a:custGeom>
            <a:noFill/>
            <a:ln cap="rnd" cmpd="sng" w="1217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38" name="Shape 238"/>
            <p:cNvSpPr/>
            <p:nvPr/>
          </p:nvSpPr>
          <p:spPr>
            <a:xfrm>
              <a:off x="6795900" y="2696125"/>
              <a:ext cx="102300" cy="29875"/>
            </a:xfrm>
            <a:custGeom>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39" name="Shape 239"/>
            <p:cNvSpPr/>
            <p:nvPr/>
          </p:nvSpPr>
          <p:spPr>
            <a:xfrm>
              <a:off x="6784925" y="2459275"/>
              <a:ext cx="35350" cy="166875"/>
            </a:xfrm>
            <a:custGeom>
              <a:pathLst>
                <a:path extrusionOk="0" fill="none" h="6675" w="1414">
                  <a:moveTo>
                    <a:pt x="1413" y="6674"/>
                  </a:moveTo>
                  <a:lnTo>
                    <a:pt x="1413" y="6674"/>
                  </a:lnTo>
                  <a:lnTo>
                    <a:pt x="585" y="2850"/>
                  </a:lnTo>
                  <a:lnTo>
                    <a:pt x="1" y="1"/>
                  </a:lnTo>
                </a:path>
              </a:pathLst>
            </a:custGeom>
            <a:noFill/>
            <a:ln cap="rnd" cmpd="sng" w="1217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40" name="Shape 240"/>
            <p:cNvSpPr/>
            <p:nvPr/>
          </p:nvSpPr>
          <p:spPr>
            <a:xfrm>
              <a:off x="6718575" y="2318625"/>
              <a:ext cx="256950" cy="307525"/>
            </a:xfrm>
            <a:custGeom>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41" name="Shape 241"/>
            <p:cNvSpPr/>
            <p:nvPr/>
          </p:nvSpPr>
          <p:spPr>
            <a:xfrm>
              <a:off x="6873825" y="2459275"/>
              <a:ext cx="35350" cy="166875"/>
            </a:xfrm>
            <a:custGeom>
              <a:pathLst>
                <a:path extrusionOk="0" fill="none" h="6675" w="1414">
                  <a:moveTo>
                    <a:pt x="1413" y="1"/>
                  </a:moveTo>
                  <a:lnTo>
                    <a:pt x="1413" y="1"/>
                  </a:lnTo>
                  <a:lnTo>
                    <a:pt x="829" y="2850"/>
                  </a:lnTo>
                  <a:lnTo>
                    <a:pt x="1" y="6674"/>
                  </a:lnTo>
                </a:path>
              </a:pathLst>
            </a:custGeom>
            <a:noFill/>
            <a:ln cap="rnd" cmpd="sng" w="1217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42" name="Shape 242"/>
            <p:cNvSpPr/>
            <p:nvPr/>
          </p:nvSpPr>
          <p:spPr>
            <a:xfrm>
              <a:off x="6801975" y="2453200"/>
              <a:ext cx="90150" cy="19500"/>
            </a:xfrm>
            <a:custGeom>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43" name="Shape 243"/>
            <p:cNvSpPr/>
            <p:nvPr/>
          </p:nvSpPr>
          <p:spPr>
            <a:xfrm>
              <a:off x="6795900" y="2628550"/>
              <a:ext cx="102300" cy="25"/>
            </a:xfrm>
            <a:custGeom>
              <a:pathLst>
                <a:path extrusionOk="0" fill="none" h="1" w="4092">
                  <a:moveTo>
                    <a:pt x="0" y="1"/>
                  </a:moveTo>
                  <a:lnTo>
                    <a:pt x="4092" y="1"/>
                  </a:lnTo>
                </a:path>
              </a:pathLst>
            </a:custGeom>
            <a:noFill/>
            <a:ln cap="rnd" cmpd="sng" w="1217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grpSp>
        <p:nvGrpSpPr>
          <p:cNvPr id="244" name="Shape 244"/>
          <p:cNvGrpSpPr/>
          <p:nvPr/>
        </p:nvGrpSpPr>
        <p:grpSpPr>
          <a:xfrm>
            <a:off x="1419984" y="3634331"/>
            <a:ext cx="342881" cy="350068"/>
            <a:chOff x="3951850" y="2985350"/>
            <a:chExt cx="407950" cy="416500"/>
          </a:xfrm>
        </p:grpSpPr>
        <p:sp>
          <p:nvSpPr>
            <p:cNvPr id="245" name="Shape 245"/>
            <p:cNvSpPr/>
            <p:nvPr/>
          </p:nvSpPr>
          <p:spPr>
            <a:xfrm>
              <a:off x="3951850" y="2985350"/>
              <a:ext cx="314800" cy="314825"/>
            </a:xfrm>
            <a:custGeom>
              <a:pathLst>
                <a:path extrusionOk="0" fill="none" h="12593" w="12592">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46" name="Shape 246"/>
            <p:cNvSpPr/>
            <p:nvPr/>
          </p:nvSpPr>
          <p:spPr>
            <a:xfrm>
              <a:off x="3988375" y="3021875"/>
              <a:ext cx="241750" cy="241750"/>
            </a:xfrm>
            <a:custGeom>
              <a:pathLst>
                <a:path extrusionOk="0" fill="none" h="9670" w="967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47" name="Shape 247"/>
            <p:cNvSpPr/>
            <p:nvPr/>
          </p:nvSpPr>
          <p:spPr>
            <a:xfrm>
              <a:off x="4024300" y="3058425"/>
              <a:ext cx="84650" cy="84650"/>
            </a:xfrm>
            <a:custGeom>
              <a:pathLst>
                <a:path extrusionOk="0" fill="none" h="3386" w="3386">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48" name="Shape 248"/>
            <p:cNvSpPr/>
            <p:nvPr/>
          </p:nvSpPr>
          <p:spPr>
            <a:xfrm>
              <a:off x="4205750" y="3248375"/>
              <a:ext cx="154050" cy="153475"/>
            </a:xfrm>
            <a:custGeom>
              <a:pathLst>
                <a:path extrusionOk="0" fill="none" h="6139" w="6162">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grpSp>
        <p:nvGrpSpPr>
          <p:cNvPr id="249" name="Shape 249"/>
          <p:cNvGrpSpPr/>
          <p:nvPr/>
        </p:nvGrpSpPr>
        <p:grpSpPr>
          <a:xfrm flipH="1" rot="10800000">
            <a:off x="-88363" y="302261"/>
            <a:ext cx="1034724" cy="895486"/>
            <a:chOff x="238125" y="1431100"/>
            <a:chExt cx="3296350" cy="2852775"/>
          </a:xfrm>
        </p:grpSpPr>
        <p:sp>
          <p:nvSpPr>
            <p:cNvPr id="250" name="Shape 250"/>
            <p:cNvSpPr/>
            <p:nvPr/>
          </p:nvSpPr>
          <p:spPr>
            <a:xfrm>
              <a:off x="980725" y="4136025"/>
              <a:ext cx="157950" cy="147850"/>
            </a:xfrm>
            <a:custGeom>
              <a:pathLst>
                <a:path extrusionOk="0" h="5914" w="6318">
                  <a:moveTo>
                    <a:pt x="403" y="0"/>
                  </a:moveTo>
                  <a:lnTo>
                    <a:pt x="0" y="269"/>
                  </a:lnTo>
                  <a:lnTo>
                    <a:pt x="3226" y="5914"/>
                  </a:lnTo>
                  <a:lnTo>
                    <a:pt x="6317" y="5914"/>
                  </a:lnTo>
                  <a:lnTo>
                    <a:pt x="403" y="0"/>
                  </a:lnTo>
                  <a:close/>
                </a:path>
              </a:pathLst>
            </a:custGeom>
            <a:solidFill>
              <a:srgbClr val="00E2C7"/>
            </a:solidFill>
            <a:ln>
              <a:noFill/>
            </a:ln>
          </p:spPr>
          <p:txBody>
            <a:bodyPr anchorCtr="0" anchor="ctr" bIns="91425" lIns="91425" rIns="91425" tIns="91425">
              <a:noAutofit/>
            </a:bodyPr>
            <a:lstStyle/>
            <a:p>
              <a:pPr lvl="0">
                <a:spcBef>
                  <a:spcPts val="0"/>
                </a:spcBef>
                <a:buNone/>
              </a:pPr>
              <a:r>
                <a:t/>
              </a:r>
              <a:endParaRPr/>
            </a:p>
          </p:txBody>
        </p:sp>
        <p:sp>
          <p:nvSpPr>
            <p:cNvPr id="251" name="Shape 251"/>
            <p:cNvSpPr/>
            <p:nvPr/>
          </p:nvSpPr>
          <p:spPr>
            <a:xfrm>
              <a:off x="849675" y="3907525"/>
              <a:ext cx="386425" cy="376350"/>
            </a:xfrm>
            <a:custGeom>
              <a:pathLst>
                <a:path extrusionOk="0" h="15054" w="15457">
                  <a:moveTo>
                    <a:pt x="403" y="0"/>
                  </a:moveTo>
                  <a:lnTo>
                    <a:pt x="0" y="269"/>
                  </a:lnTo>
                  <a:lnTo>
                    <a:pt x="5242" y="9543"/>
                  </a:lnTo>
                  <a:lnTo>
                    <a:pt x="10887" y="15054"/>
                  </a:lnTo>
                  <a:lnTo>
                    <a:pt x="15457" y="15054"/>
                  </a:lnTo>
                  <a:lnTo>
                    <a:pt x="403" y="0"/>
                  </a:lnTo>
                  <a:close/>
                </a:path>
              </a:pathLst>
            </a:custGeom>
            <a:solidFill>
              <a:srgbClr val="01E0C8"/>
            </a:solidFill>
            <a:ln>
              <a:noFill/>
            </a:ln>
          </p:spPr>
          <p:txBody>
            <a:bodyPr anchorCtr="0" anchor="ctr" bIns="91425" lIns="91425" rIns="91425" tIns="91425">
              <a:noAutofit/>
            </a:bodyPr>
            <a:lstStyle/>
            <a:p>
              <a:pPr lvl="0">
                <a:spcBef>
                  <a:spcPts val="0"/>
                </a:spcBef>
                <a:buNone/>
              </a:pPr>
              <a:r>
                <a:t/>
              </a:r>
              <a:endParaRPr/>
            </a:p>
          </p:txBody>
        </p:sp>
        <p:sp>
          <p:nvSpPr>
            <p:cNvPr id="252" name="Shape 252"/>
            <p:cNvSpPr/>
            <p:nvPr/>
          </p:nvSpPr>
          <p:spPr>
            <a:xfrm>
              <a:off x="715250" y="3675675"/>
              <a:ext cx="618300" cy="608200"/>
            </a:xfrm>
            <a:custGeom>
              <a:pathLst>
                <a:path extrusionOk="0" h="24328" w="24732">
                  <a:moveTo>
                    <a:pt x="404" y="0"/>
                  </a:moveTo>
                  <a:lnTo>
                    <a:pt x="1" y="404"/>
                  </a:lnTo>
                  <a:lnTo>
                    <a:pt x="5377" y="9543"/>
                  </a:lnTo>
                  <a:lnTo>
                    <a:pt x="20162" y="24328"/>
                  </a:lnTo>
                  <a:lnTo>
                    <a:pt x="24732" y="24328"/>
                  </a:lnTo>
                  <a:lnTo>
                    <a:pt x="404" y="0"/>
                  </a:lnTo>
                  <a:close/>
                </a:path>
              </a:pathLst>
            </a:custGeom>
            <a:solidFill>
              <a:srgbClr val="02DFC8"/>
            </a:solidFill>
            <a:ln>
              <a:noFill/>
            </a:ln>
          </p:spPr>
          <p:txBody>
            <a:bodyPr anchorCtr="0" anchor="ctr" bIns="91425" lIns="91425" rIns="91425" tIns="91425">
              <a:noAutofit/>
            </a:bodyPr>
            <a:lstStyle/>
            <a:p>
              <a:pPr lvl="0">
                <a:spcBef>
                  <a:spcPts val="0"/>
                </a:spcBef>
                <a:buNone/>
              </a:pPr>
              <a:r>
                <a:t/>
              </a:r>
              <a:endParaRPr/>
            </a:p>
          </p:txBody>
        </p:sp>
        <p:sp>
          <p:nvSpPr>
            <p:cNvPr id="253" name="Shape 253"/>
            <p:cNvSpPr/>
            <p:nvPr/>
          </p:nvSpPr>
          <p:spPr>
            <a:xfrm>
              <a:off x="584200" y="3447175"/>
              <a:ext cx="846800" cy="836700"/>
            </a:xfrm>
            <a:custGeom>
              <a:pathLst>
                <a:path extrusionOk="0" h="33468" w="33872">
                  <a:moveTo>
                    <a:pt x="404" y="1"/>
                  </a:moveTo>
                  <a:lnTo>
                    <a:pt x="1" y="270"/>
                  </a:lnTo>
                  <a:lnTo>
                    <a:pt x="5243" y="9544"/>
                  </a:lnTo>
                  <a:lnTo>
                    <a:pt x="29167" y="33468"/>
                  </a:lnTo>
                  <a:lnTo>
                    <a:pt x="33872" y="33468"/>
                  </a:lnTo>
                  <a:lnTo>
                    <a:pt x="404" y="1"/>
                  </a:lnTo>
                  <a:close/>
                </a:path>
              </a:pathLst>
            </a:custGeom>
            <a:solidFill>
              <a:srgbClr val="03DDC9"/>
            </a:solidFill>
            <a:ln>
              <a:noFill/>
            </a:ln>
          </p:spPr>
          <p:txBody>
            <a:bodyPr anchorCtr="0" anchor="ctr" bIns="91425" lIns="91425" rIns="91425" tIns="91425">
              <a:noAutofit/>
            </a:bodyPr>
            <a:lstStyle/>
            <a:p>
              <a:pPr lvl="0">
                <a:spcBef>
                  <a:spcPts val="0"/>
                </a:spcBef>
                <a:buNone/>
              </a:pPr>
              <a:r>
                <a:t/>
              </a:r>
              <a:endParaRPr/>
            </a:p>
          </p:txBody>
        </p:sp>
        <p:sp>
          <p:nvSpPr>
            <p:cNvPr id="254" name="Shape 254"/>
            <p:cNvSpPr/>
            <p:nvPr/>
          </p:nvSpPr>
          <p:spPr>
            <a:xfrm>
              <a:off x="449800" y="3218700"/>
              <a:ext cx="1078650" cy="1065175"/>
            </a:xfrm>
            <a:custGeom>
              <a:pathLst>
                <a:path extrusionOk="0" h="42607" w="43146">
                  <a:moveTo>
                    <a:pt x="404" y="0"/>
                  </a:moveTo>
                  <a:lnTo>
                    <a:pt x="1" y="269"/>
                  </a:lnTo>
                  <a:lnTo>
                    <a:pt x="5377" y="9543"/>
                  </a:lnTo>
                  <a:lnTo>
                    <a:pt x="38441" y="42607"/>
                  </a:lnTo>
                  <a:lnTo>
                    <a:pt x="43145" y="42607"/>
                  </a:lnTo>
                  <a:lnTo>
                    <a:pt x="404" y="0"/>
                  </a:lnTo>
                  <a:close/>
                </a:path>
              </a:pathLst>
            </a:custGeom>
            <a:solidFill>
              <a:srgbClr val="04DBC9"/>
            </a:solidFill>
            <a:ln>
              <a:noFill/>
            </a:ln>
          </p:spPr>
          <p:txBody>
            <a:bodyPr anchorCtr="0" anchor="ctr" bIns="91425" lIns="91425" rIns="91425" tIns="91425">
              <a:noAutofit/>
            </a:bodyPr>
            <a:lstStyle/>
            <a:p>
              <a:pPr lvl="0">
                <a:spcBef>
                  <a:spcPts val="0"/>
                </a:spcBef>
                <a:buNone/>
              </a:pPr>
              <a:r>
                <a:t/>
              </a:r>
              <a:endParaRPr/>
            </a:p>
          </p:txBody>
        </p:sp>
        <p:sp>
          <p:nvSpPr>
            <p:cNvPr id="255" name="Shape 255"/>
            <p:cNvSpPr/>
            <p:nvPr/>
          </p:nvSpPr>
          <p:spPr>
            <a:xfrm>
              <a:off x="318750" y="2990200"/>
              <a:ext cx="1307150" cy="1293675"/>
            </a:xfrm>
            <a:custGeom>
              <a:pathLst>
                <a:path extrusionOk="0" h="51747" w="52286">
                  <a:moveTo>
                    <a:pt x="404" y="1"/>
                  </a:moveTo>
                  <a:lnTo>
                    <a:pt x="1" y="269"/>
                  </a:lnTo>
                  <a:lnTo>
                    <a:pt x="5243" y="9409"/>
                  </a:lnTo>
                  <a:lnTo>
                    <a:pt x="47581" y="51747"/>
                  </a:lnTo>
                  <a:lnTo>
                    <a:pt x="52285" y="51747"/>
                  </a:lnTo>
                  <a:lnTo>
                    <a:pt x="39517" y="38978"/>
                  </a:lnTo>
                  <a:lnTo>
                    <a:pt x="37097" y="38978"/>
                  </a:lnTo>
                  <a:lnTo>
                    <a:pt x="33737" y="33333"/>
                  </a:lnTo>
                  <a:lnTo>
                    <a:pt x="404" y="1"/>
                  </a:lnTo>
                  <a:close/>
                </a:path>
              </a:pathLst>
            </a:custGeom>
            <a:solidFill>
              <a:srgbClr val="06D9CA"/>
            </a:solidFill>
            <a:ln>
              <a:noFill/>
            </a:ln>
          </p:spPr>
          <p:txBody>
            <a:bodyPr anchorCtr="0" anchor="ctr" bIns="91425" lIns="91425" rIns="91425" tIns="91425">
              <a:noAutofit/>
            </a:bodyPr>
            <a:lstStyle/>
            <a:p>
              <a:pPr lvl="0">
                <a:spcBef>
                  <a:spcPts val="0"/>
                </a:spcBef>
                <a:buNone/>
              </a:pPr>
              <a:r>
                <a:t/>
              </a:r>
              <a:endParaRPr/>
            </a:p>
          </p:txBody>
        </p:sp>
        <p:sp>
          <p:nvSpPr>
            <p:cNvPr id="256" name="Shape 256"/>
            <p:cNvSpPr/>
            <p:nvPr/>
          </p:nvSpPr>
          <p:spPr>
            <a:xfrm>
              <a:off x="1286500" y="3964650"/>
              <a:ext cx="436850" cy="319225"/>
            </a:xfrm>
            <a:custGeom>
              <a:pathLst>
                <a:path extrusionOk="0" h="12769" w="17474">
                  <a:moveTo>
                    <a:pt x="0" y="0"/>
                  </a:moveTo>
                  <a:lnTo>
                    <a:pt x="12769" y="12769"/>
                  </a:lnTo>
                  <a:lnTo>
                    <a:pt x="17473" y="12769"/>
                  </a:lnTo>
                  <a:lnTo>
                    <a:pt x="4704"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257" name="Shape 257"/>
            <p:cNvSpPr/>
            <p:nvPr/>
          </p:nvSpPr>
          <p:spPr>
            <a:xfrm>
              <a:off x="238125" y="2822200"/>
              <a:ext cx="924075" cy="1008075"/>
            </a:xfrm>
            <a:custGeom>
              <a:pathLst>
                <a:path extrusionOk="0" h="40323" w="36963">
                  <a:moveTo>
                    <a:pt x="806" y="0"/>
                  </a:moveTo>
                  <a:lnTo>
                    <a:pt x="0" y="1479"/>
                  </a:lnTo>
                  <a:lnTo>
                    <a:pt x="3226" y="6989"/>
                  </a:lnTo>
                  <a:lnTo>
                    <a:pt x="36559" y="40322"/>
                  </a:lnTo>
                  <a:lnTo>
                    <a:pt x="36962" y="40053"/>
                  </a:lnTo>
                  <a:lnTo>
                    <a:pt x="31720" y="30779"/>
                  </a:lnTo>
                  <a:lnTo>
                    <a:pt x="806"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258" name="Shape 258"/>
            <p:cNvSpPr/>
            <p:nvPr/>
          </p:nvSpPr>
          <p:spPr>
            <a:xfrm>
              <a:off x="1383925" y="3964650"/>
              <a:ext cx="433500" cy="319225"/>
            </a:xfrm>
            <a:custGeom>
              <a:pathLst>
                <a:path extrusionOk="0" h="12769" w="17340">
                  <a:moveTo>
                    <a:pt x="1" y="0"/>
                  </a:moveTo>
                  <a:lnTo>
                    <a:pt x="12770" y="12769"/>
                  </a:lnTo>
                  <a:lnTo>
                    <a:pt x="17339" y="12769"/>
                  </a:lnTo>
                  <a:lnTo>
                    <a:pt x="4705" y="0"/>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259" name="Shape 259"/>
            <p:cNvSpPr/>
            <p:nvPr/>
          </p:nvSpPr>
          <p:spPr>
            <a:xfrm>
              <a:off x="251550" y="2761700"/>
              <a:ext cx="779600" cy="840075"/>
            </a:xfrm>
            <a:custGeom>
              <a:pathLst>
                <a:path extrusionOk="0" h="33603" w="31184">
                  <a:moveTo>
                    <a:pt x="1748" y="1"/>
                  </a:moveTo>
                  <a:lnTo>
                    <a:pt x="1" y="2823"/>
                  </a:lnTo>
                  <a:lnTo>
                    <a:pt x="30780" y="33603"/>
                  </a:lnTo>
                  <a:lnTo>
                    <a:pt x="31183" y="33199"/>
                  </a:lnTo>
                  <a:lnTo>
                    <a:pt x="25807" y="24060"/>
                  </a:lnTo>
                  <a:lnTo>
                    <a:pt x="1748" y="1"/>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260" name="Shape 260"/>
            <p:cNvSpPr/>
            <p:nvPr/>
          </p:nvSpPr>
          <p:spPr>
            <a:xfrm>
              <a:off x="288525" y="2697875"/>
              <a:ext cx="608200" cy="675400"/>
            </a:xfrm>
            <a:custGeom>
              <a:pathLst>
                <a:path extrusionOk="0" h="27016" w="24328">
                  <a:moveTo>
                    <a:pt x="1613" y="0"/>
                  </a:moveTo>
                  <a:lnTo>
                    <a:pt x="0" y="2957"/>
                  </a:lnTo>
                  <a:lnTo>
                    <a:pt x="23925" y="27016"/>
                  </a:lnTo>
                  <a:lnTo>
                    <a:pt x="24328" y="26613"/>
                  </a:lnTo>
                  <a:lnTo>
                    <a:pt x="19086" y="17473"/>
                  </a:lnTo>
                  <a:lnTo>
                    <a:pt x="1613"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261" name="Shape 261"/>
            <p:cNvSpPr/>
            <p:nvPr/>
          </p:nvSpPr>
          <p:spPr>
            <a:xfrm>
              <a:off x="1481375" y="3964650"/>
              <a:ext cx="433500" cy="319225"/>
            </a:xfrm>
            <a:custGeom>
              <a:pathLst>
                <a:path extrusionOk="0" h="12769" w="17340">
                  <a:moveTo>
                    <a:pt x="1" y="0"/>
                  </a:moveTo>
                  <a:lnTo>
                    <a:pt x="12769" y="12769"/>
                  </a:lnTo>
                  <a:lnTo>
                    <a:pt x="17339" y="12769"/>
                  </a:lnTo>
                  <a:lnTo>
                    <a:pt x="4705"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262" name="Shape 262"/>
            <p:cNvSpPr/>
            <p:nvPr/>
          </p:nvSpPr>
          <p:spPr>
            <a:xfrm>
              <a:off x="1578825" y="3964650"/>
              <a:ext cx="433500" cy="319225"/>
            </a:xfrm>
            <a:custGeom>
              <a:pathLst>
                <a:path extrusionOk="0" h="12769" w="17340">
                  <a:moveTo>
                    <a:pt x="1" y="0"/>
                  </a:moveTo>
                  <a:lnTo>
                    <a:pt x="12769" y="12769"/>
                  </a:lnTo>
                  <a:lnTo>
                    <a:pt x="17339" y="12769"/>
                  </a:lnTo>
                  <a:lnTo>
                    <a:pt x="4570" y="0"/>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263" name="Shape 263"/>
            <p:cNvSpPr/>
            <p:nvPr/>
          </p:nvSpPr>
          <p:spPr>
            <a:xfrm>
              <a:off x="322125" y="2637375"/>
              <a:ext cx="443550" cy="504050"/>
            </a:xfrm>
            <a:custGeom>
              <a:pathLst>
                <a:path extrusionOk="0" h="20162" w="17742">
                  <a:moveTo>
                    <a:pt x="1747" y="1"/>
                  </a:moveTo>
                  <a:lnTo>
                    <a:pt x="0" y="2958"/>
                  </a:lnTo>
                  <a:lnTo>
                    <a:pt x="17339" y="20162"/>
                  </a:lnTo>
                  <a:lnTo>
                    <a:pt x="17742" y="19893"/>
                  </a:lnTo>
                  <a:lnTo>
                    <a:pt x="12366" y="10619"/>
                  </a:lnTo>
                  <a:lnTo>
                    <a:pt x="1747" y="1"/>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264" name="Shape 264"/>
            <p:cNvSpPr/>
            <p:nvPr/>
          </p:nvSpPr>
          <p:spPr>
            <a:xfrm>
              <a:off x="359075" y="2576900"/>
              <a:ext cx="275575" cy="336050"/>
            </a:xfrm>
            <a:custGeom>
              <a:pathLst>
                <a:path extrusionOk="0" h="13442" w="11023">
                  <a:moveTo>
                    <a:pt x="1614" y="1"/>
                  </a:moveTo>
                  <a:lnTo>
                    <a:pt x="1" y="2823"/>
                  </a:lnTo>
                  <a:lnTo>
                    <a:pt x="10484" y="13441"/>
                  </a:lnTo>
                  <a:lnTo>
                    <a:pt x="10888" y="13172"/>
                  </a:lnTo>
                  <a:lnTo>
                    <a:pt x="9812" y="11291"/>
                  </a:lnTo>
                  <a:lnTo>
                    <a:pt x="11022" y="9275"/>
                  </a:lnTo>
                  <a:lnTo>
                    <a:pt x="1614" y="1"/>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265" name="Shape 265"/>
            <p:cNvSpPr/>
            <p:nvPr/>
          </p:nvSpPr>
          <p:spPr>
            <a:xfrm>
              <a:off x="1676275" y="3964650"/>
              <a:ext cx="433475" cy="319225"/>
            </a:xfrm>
            <a:custGeom>
              <a:pathLst>
                <a:path extrusionOk="0" h="12769" w="17339">
                  <a:moveTo>
                    <a:pt x="0" y="0"/>
                  </a:moveTo>
                  <a:lnTo>
                    <a:pt x="12769" y="12769"/>
                  </a:lnTo>
                  <a:lnTo>
                    <a:pt x="17339" y="12769"/>
                  </a:lnTo>
                  <a:lnTo>
                    <a:pt x="4570" y="0"/>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266" name="Shape 266"/>
            <p:cNvSpPr/>
            <p:nvPr/>
          </p:nvSpPr>
          <p:spPr>
            <a:xfrm>
              <a:off x="392675" y="2513050"/>
              <a:ext cx="275575" cy="309175"/>
            </a:xfrm>
            <a:custGeom>
              <a:pathLst>
                <a:path extrusionOk="0" h="12367" w="11023">
                  <a:moveTo>
                    <a:pt x="1748" y="1"/>
                  </a:moveTo>
                  <a:lnTo>
                    <a:pt x="1" y="2958"/>
                  </a:lnTo>
                  <a:lnTo>
                    <a:pt x="9409" y="12366"/>
                  </a:lnTo>
                  <a:lnTo>
                    <a:pt x="11022" y="9409"/>
                  </a:lnTo>
                  <a:lnTo>
                    <a:pt x="1748" y="1"/>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267" name="Shape 267"/>
            <p:cNvSpPr/>
            <p:nvPr/>
          </p:nvSpPr>
          <p:spPr>
            <a:xfrm>
              <a:off x="1773725" y="3964650"/>
              <a:ext cx="433475" cy="319225"/>
            </a:xfrm>
            <a:custGeom>
              <a:pathLst>
                <a:path extrusionOk="0" h="12769" w="17339">
                  <a:moveTo>
                    <a:pt x="0" y="0"/>
                  </a:moveTo>
                  <a:lnTo>
                    <a:pt x="12634" y="12769"/>
                  </a:lnTo>
                  <a:lnTo>
                    <a:pt x="17339" y="12769"/>
                  </a:lnTo>
                  <a:lnTo>
                    <a:pt x="4570" y="0"/>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268" name="Shape 268"/>
            <p:cNvSpPr/>
            <p:nvPr/>
          </p:nvSpPr>
          <p:spPr>
            <a:xfrm>
              <a:off x="429650" y="2452575"/>
              <a:ext cx="275550" cy="305800"/>
            </a:xfrm>
            <a:custGeom>
              <a:pathLst>
                <a:path extrusionOk="0" h="12232" w="11022">
                  <a:moveTo>
                    <a:pt x="1748" y="1"/>
                  </a:moveTo>
                  <a:lnTo>
                    <a:pt x="0" y="2957"/>
                  </a:lnTo>
                  <a:lnTo>
                    <a:pt x="9274" y="12232"/>
                  </a:lnTo>
                  <a:lnTo>
                    <a:pt x="11022" y="9275"/>
                  </a:lnTo>
                  <a:lnTo>
                    <a:pt x="1748" y="1"/>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269" name="Shape 269"/>
            <p:cNvSpPr/>
            <p:nvPr/>
          </p:nvSpPr>
          <p:spPr>
            <a:xfrm>
              <a:off x="1871150" y="3964650"/>
              <a:ext cx="433500" cy="319225"/>
            </a:xfrm>
            <a:custGeom>
              <a:pathLst>
                <a:path extrusionOk="0" h="12769" w="17340">
                  <a:moveTo>
                    <a:pt x="1" y="0"/>
                  </a:moveTo>
                  <a:lnTo>
                    <a:pt x="12635" y="12769"/>
                  </a:lnTo>
                  <a:lnTo>
                    <a:pt x="17340" y="12769"/>
                  </a:lnTo>
                  <a:lnTo>
                    <a:pt x="4571" y="0"/>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270" name="Shape 270"/>
            <p:cNvSpPr/>
            <p:nvPr/>
          </p:nvSpPr>
          <p:spPr>
            <a:xfrm>
              <a:off x="1965250" y="3964650"/>
              <a:ext cx="436850" cy="319225"/>
            </a:xfrm>
            <a:custGeom>
              <a:pathLst>
                <a:path extrusionOk="0" h="12769" w="17474">
                  <a:moveTo>
                    <a:pt x="0" y="0"/>
                  </a:moveTo>
                  <a:lnTo>
                    <a:pt x="12769" y="12769"/>
                  </a:lnTo>
                  <a:lnTo>
                    <a:pt x="17473" y="12769"/>
                  </a:lnTo>
                  <a:lnTo>
                    <a:pt x="4705"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271" name="Shape 271"/>
            <p:cNvSpPr/>
            <p:nvPr/>
          </p:nvSpPr>
          <p:spPr>
            <a:xfrm>
              <a:off x="466600" y="2392100"/>
              <a:ext cx="272200" cy="305800"/>
            </a:xfrm>
            <a:custGeom>
              <a:pathLst>
                <a:path extrusionOk="0" h="12232" w="10888">
                  <a:moveTo>
                    <a:pt x="1614" y="0"/>
                  </a:moveTo>
                  <a:lnTo>
                    <a:pt x="1" y="2957"/>
                  </a:lnTo>
                  <a:lnTo>
                    <a:pt x="9275" y="12231"/>
                  </a:lnTo>
                  <a:lnTo>
                    <a:pt x="10888" y="9274"/>
                  </a:lnTo>
                  <a:lnTo>
                    <a:pt x="1614"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272" name="Shape 272"/>
            <p:cNvSpPr/>
            <p:nvPr/>
          </p:nvSpPr>
          <p:spPr>
            <a:xfrm>
              <a:off x="2062700" y="3964650"/>
              <a:ext cx="433475" cy="319225"/>
            </a:xfrm>
            <a:custGeom>
              <a:pathLst>
                <a:path extrusionOk="0" h="12769" w="17339">
                  <a:moveTo>
                    <a:pt x="0" y="0"/>
                  </a:moveTo>
                  <a:lnTo>
                    <a:pt x="12769" y="12769"/>
                  </a:lnTo>
                  <a:lnTo>
                    <a:pt x="17339" y="12769"/>
                  </a:lnTo>
                  <a:lnTo>
                    <a:pt x="4704" y="0"/>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273" name="Shape 273"/>
            <p:cNvSpPr/>
            <p:nvPr/>
          </p:nvSpPr>
          <p:spPr>
            <a:xfrm>
              <a:off x="500200" y="2328250"/>
              <a:ext cx="275575" cy="309150"/>
            </a:xfrm>
            <a:custGeom>
              <a:pathLst>
                <a:path extrusionOk="0" h="12366" w="11023">
                  <a:moveTo>
                    <a:pt x="1748" y="1"/>
                  </a:moveTo>
                  <a:lnTo>
                    <a:pt x="1" y="2957"/>
                  </a:lnTo>
                  <a:lnTo>
                    <a:pt x="9275" y="12366"/>
                  </a:lnTo>
                  <a:lnTo>
                    <a:pt x="11022" y="9409"/>
                  </a:lnTo>
                  <a:lnTo>
                    <a:pt x="1748" y="1"/>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274" name="Shape 274"/>
            <p:cNvSpPr/>
            <p:nvPr/>
          </p:nvSpPr>
          <p:spPr>
            <a:xfrm>
              <a:off x="537175" y="2267775"/>
              <a:ext cx="275550" cy="305800"/>
            </a:xfrm>
            <a:custGeom>
              <a:pathLst>
                <a:path extrusionOk="0" h="12232" w="11022">
                  <a:moveTo>
                    <a:pt x="1613" y="0"/>
                  </a:moveTo>
                  <a:lnTo>
                    <a:pt x="0" y="2957"/>
                  </a:lnTo>
                  <a:lnTo>
                    <a:pt x="9274" y="12231"/>
                  </a:lnTo>
                  <a:lnTo>
                    <a:pt x="11022" y="9274"/>
                  </a:lnTo>
                  <a:lnTo>
                    <a:pt x="1613"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275" name="Shape 275"/>
            <p:cNvSpPr/>
            <p:nvPr/>
          </p:nvSpPr>
          <p:spPr>
            <a:xfrm>
              <a:off x="2160150" y="3964650"/>
              <a:ext cx="433475" cy="319225"/>
            </a:xfrm>
            <a:custGeom>
              <a:pathLst>
                <a:path extrusionOk="0" h="12769" w="17339">
                  <a:moveTo>
                    <a:pt x="0" y="0"/>
                  </a:moveTo>
                  <a:lnTo>
                    <a:pt x="12769" y="12769"/>
                  </a:lnTo>
                  <a:lnTo>
                    <a:pt x="17339" y="12769"/>
                  </a:lnTo>
                  <a:lnTo>
                    <a:pt x="4704"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276" name="Shape 276"/>
            <p:cNvSpPr/>
            <p:nvPr/>
          </p:nvSpPr>
          <p:spPr>
            <a:xfrm>
              <a:off x="570775" y="2207275"/>
              <a:ext cx="275550" cy="305800"/>
            </a:xfrm>
            <a:custGeom>
              <a:pathLst>
                <a:path extrusionOk="0" h="12232" w="11022">
                  <a:moveTo>
                    <a:pt x="1748" y="1"/>
                  </a:moveTo>
                  <a:lnTo>
                    <a:pt x="0" y="2958"/>
                  </a:lnTo>
                  <a:lnTo>
                    <a:pt x="9409" y="12232"/>
                  </a:lnTo>
                  <a:lnTo>
                    <a:pt x="11022" y="9275"/>
                  </a:lnTo>
                  <a:lnTo>
                    <a:pt x="1748" y="1"/>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277" name="Shape 277"/>
            <p:cNvSpPr/>
            <p:nvPr/>
          </p:nvSpPr>
          <p:spPr>
            <a:xfrm>
              <a:off x="2257575" y="3964650"/>
              <a:ext cx="433500" cy="319225"/>
            </a:xfrm>
            <a:custGeom>
              <a:pathLst>
                <a:path extrusionOk="0" h="12769" w="17340">
                  <a:moveTo>
                    <a:pt x="1" y="0"/>
                  </a:moveTo>
                  <a:lnTo>
                    <a:pt x="12770" y="12769"/>
                  </a:lnTo>
                  <a:lnTo>
                    <a:pt x="17339" y="12769"/>
                  </a:lnTo>
                  <a:lnTo>
                    <a:pt x="4705" y="0"/>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278" name="Shape 278"/>
            <p:cNvSpPr/>
            <p:nvPr/>
          </p:nvSpPr>
          <p:spPr>
            <a:xfrm>
              <a:off x="2355025" y="3964650"/>
              <a:ext cx="383100" cy="319225"/>
            </a:xfrm>
            <a:custGeom>
              <a:pathLst>
                <a:path extrusionOk="0" h="12769" w="15324">
                  <a:moveTo>
                    <a:pt x="1" y="0"/>
                  </a:moveTo>
                  <a:lnTo>
                    <a:pt x="12769" y="12769"/>
                  </a:lnTo>
                  <a:lnTo>
                    <a:pt x="14248" y="12769"/>
                  </a:lnTo>
                  <a:lnTo>
                    <a:pt x="15323" y="10753"/>
                  </a:lnTo>
                  <a:lnTo>
                    <a:pt x="4570" y="0"/>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279" name="Shape 279"/>
            <p:cNvSpPr/>
            <p:nvPr/>
          </p:nvSpPr>
          <p:spPr>
            <a:xfrm>
              <a:off x="607725" y="2146800"/>
              <a:ext cx="275575" cy="305800"/>
            </a:xfrm>
            <a:custGeom>
              <a:pathLst>
                <a:path extrusionOk="0" h="12232" w="11023">
                  <a:moveTo>
                    <a:pt x="1614" y="1"/>
                  </a:moveTo>
                  <a:lnTo>
                    <a:pt x="1" y="2823"/>
                  </a:lnTo>
                  <a:lnTo>
                    <a:pt x="9275" y="12232"/>
                  </a:lnTo>
                  <a:lnTo>
                    <a:pt x="11022" y="9275"/>
                  </a:lnTo>
                  <a:lnTo>
                    <a:pt x="1614" y="1"/>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280" name="Shape 280"/>
            <p:cNvSpPr/>
            <p:nvPr/>
          </p:nvSpPr>
          <p:spPr>
            <a:xfrm>
              <a:off x="2452475" y="3941125"/>
              <a:ext cx="322600" cy="305800"/>
            </a:xfrm>
            <a:custGeom>
              <a:pathLst>
                <a:path extrusionOk="0" h="12232" w="12904">
                  <a:moveTo>
                    <a:pt x="3495" y="1"/>
                  </a:moveTo>
                  <a:lnTo>
                    <a:pt x="2957" y="941"/>
                  </a:lnTo>
                  <a:lnTo>
                    <a:pt x="0" y="941"/>
                  </a:lnTo>
                  <a:lnTo>
                    <a:pt x="11156" y="12232"/>
                  </a:lnTo>
                  <a:lnTo>
                    <a:pt x="12904" y="9275"/>
                  </a:lnTo>
                  <a:lnTo>
                    <a:pt x="3495"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281" name="Shape 281"/>
            <p:cNvSpPr/>
            <p:nvPr/>
          </p:nvSpPr>
          <p:spPr>
            <a:xfrm>
              <a:off x="641325" y="2082950"/>
              <a:ext cx="275575" cy="305800"/>
            </a:xfrm>
            <a:custGeom>
              <a:pathLst>
                <a:path extrusionOk="0" h="12232" w="11023">
                  <a:moveTo>
                    <a:pt x="1748" y="1"/>
                  </a:moveTo>
                  <a:lnTo>
                    <a:pt x="1" y="2958"/>
                  </a:lnTo>
                  <a:lnTo>
                    <a:pt x="9409" y="12232"/>
                  </a:lnTo>
                  <a:lnTo>
                    <a:pt x="11022" y="9409"/>
                  </a:lnTo>
                  <a:lnTo>
                    <a:pt x="1748"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282" name="Shape 282"/>
            <p:cNvSpPr/>
            <p:nvPr/>
          </p:nvSpPr>
          <p:spPr>
            <a:xfrm>
              <a:off x="678300" y="2022475"/>
              <a:ext cx="275550" cy="305800"/>
            </a:xfrm>
            <a:custGeom>
              <a:pathLst>
                <a:path extrusionOk="0" h="12232" w="11022">
                  <a:moveTo>
                    <a:pt x="1748" y="1"/>
                  </a:moveTo>
                  <a:lnTo>
                    <a:pt x="0" y="2957"/>
                  </a:lnTo>
                  <a:lnTo>
                    <a:pt x="9274" y="12232"/>
                  </a:lnTo>
                  <a:lnTo>
                    <a:pt x="11022" y="9275"/>
                  </a:lnTo>
                  <a:lnTo>
                    <a:pt x="1748"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283" name="Shape 283"/>
            <p:cNvSpPr/>
            <p:nvPr/>
          </p:nvSpPr>
          <p:spPr>
            <a:xfrm>
              <a:off x="2533125" y="3877275"/>
              <a:ext cx="275550" cy="309175"/>
            </a:xfrm>
            <a:custGeom>
              <a:pathLst>
                <a:path extrusionOk="0" h="12367" w="11022">
                  <a:moveTo>
                    <a:pt x="1748" y="1"/>
                  </a:moveTo>
                  <a:lnTo>
                    <a:pt x="0" y="2958"/>
                  </a:lnTo>
                  <a:lnTo>
                    <a:pt x="9409" y="12366"/>
                  </a:lnTo>
                  <a:lnTo>
                    <a:pt x="11022" y="9409"/>
                  </a:lnTo>
                  <a:lnTo>
                    <a:pt x="1748"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284" name="Shape 284"/>
            <p:cNvSpPr/>
            <p:nvPr/>
          </p:nvSpPr>
          <p:spPr>
            <a:xfrm>
              <a:off x="2570075" y="3816800"/>
              <a:ext cx="275575" cy="305800"/>
            </a:xfrm>
            <a:custGeom>
              <a:pathLst>
                <a:path extrusionOk="0" h="12232" w="11023">
                  <a:moveTo>
                    <a:pt x="1614" y="1"/>
                  </a:moveTo>
                  <a:lnTo>
                    <a:pt x="1" y="2957"/>
                  </a:lnTo>
                  <a:lnTo>
                    <a:pt x="9275" y="12232"/>
                  </a:lnTo>
                  <a:lnTo>
                    <a:pt x="11022" y="9275"/>
                  </a:lnTo>
                  <a:lnTo>
                    <a:pt x="1614" y="1"/>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285" name="Shape 285"/>
            <p:cNvSpPr/>
            <p:nvPr/>
          </p:nvSpPr>
          <p:spPr>
            <a:xfrm>
              <a:off x="711900" y="1962000"/>
              <a:ext cx="275550" cy="305800"/>
            </a:xfrm>
            <a:custGeom>
              <a:pathLst>
                <a:path extrusionOk="0" h="12232" w="11022">
                  <a:moveTo>
                    <a:pt x="1748" y="0"/>
                  </a:moveTo>
                  <a:lnTo>
                    <a:pt x="0" y="2957"/>
                  </a:lnTo>
                  <a:lnTo>
                    <a:pt x="9409" y="12231"/>
                  </a:lnTo>
                  <a:lnTo>
                    <a:pt x="11022" y="9274"/>
                  </a:lnTo>
                  <a:lnTo>
                    <a:pt x="1748" y="0"/>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286" name="Shape 286"/>
            <p:cNvSpPr/>
            <p:nvPr/>
          </p:nvSpPr>
          <p:spPr>
            <a:xfrm>
              <a:off x="2603675" y="3756325"/>
              <a:ext cx="275575" cy="305800"/>
            </a:xfrm>
            <a:custGeom>
              <a:pathLst>
                <a:path extrusionOk="0" h="12232" w="11023">
                  <a:moveTo>
                    <a:pt x="1748" y="0"/>
                  </a:moveTo>
                  <a:lnTo>
                    <a:pt x="1" y="2957"/>
                  </a:lnTo>
                  <a:lnTo>
                    <a:pt x="9409" y="12231"/>
                  </a:lnTo>
                  <a:lnTo>
                    <a:pt x="11022" y="9274"/>
                  </a:lnTo>
                  <a:lnTo>
                    <a:pt x="1748"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287" name="Shape 287"/>
            <p:cNvSpPr/>
            <p:nvPr/>
          </p:nvSpPr>
          <p:spPr>
            <a:xfrm>
              <a:off x="748850" y="1898150"/>
              <a:ext cx="275575" cy="309150"/>
            </a:xfrm>
            <a:custGeom>
              <a:pathLst>
                <a:path extrusionOk="0" h="12366" w="11023">
                  <a:moveTo>
                    <a:pt x="1748" y="0"/>
                  </a:moveTo>
                  <a:lnTo>
                    <a:pt x="1" y="2957"/>
                  </a:lnTo>
                  <a:lnTo>
                    <a:pt x="9275" y="12366"/>
                  </a:lnTo>
                  <a:lnTo>
                    <a:pt x="11022" y="9409"/>
                  </a:lnTo>
                  <a:lnTo>
                    <a:pt x="1748"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288" name="Shape 288"/>
            <p:cNvSpPr/>
            <p:nvPr/>
          </p:nvSpPr>
          <p:spPr>
            <a:xfrm>
              <a:off x="2640650" y="3692475"/>
              <a:ext cx="275550" cy="309150"/>
            </a:xfrm>
            <a:custGeom>
              <a:pathLst>
                <a:path extrusionOk="0" h="12366" w="11022">
                  <a:moveTo>
                    <a:pt x="1748" y="0"/>
                  </a:moveTo>
                  <a:lnTo>
                    <a:pt x="0" y="2957"/>
                  </a:lnTo>
                  <a:lnTo>
                    <a:pt x="9274" y="12366"/>
                  </a:lnTo>
                  <a:lnTo>
                    <a:pt x="11022" y="9409"/>
                  </a:lnTo>
                  <a:lnTo>
                    <a:pt x="1748"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289" name="Shape 289"/>
            <p:cNvSpPr/>
            <p:nvPr/>
          </p:nvSpPr>
          <p:spPr>
            <a:xfrm>
              <a:off x="785825" y="1837675"/>
              <a:ext cx="275550" cy="305800"/>
            </a:xfrm>
            <a:custGeom>
              <a:pathLst>
                <a:path extrusionOk="0" h="12232" w="11022">
                  <a:moveTo>
                    <a:pt x="1613" y="0"/>
                  </a:moveTo>
                  <a:lnTo>
                    <a:pt x="0" y="2957"/>
                  </a:lnTo>
                  <a:lnTo>
                    <a:pt x="9275" y="12231"/>
                  </a:lnTo>
                  <a:lnTo>
                    <a:pt x="11022" y="9274"/>
                  </a:lnTo>
                  <a:lnTo>
                    <a:pt x="1613"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290" name="Shape 290"/>
            <p:cNvSpPr/>
            <p:nvPr/>
          </p:nvSpPr>
          <p:spPr>
            <a:xfrm>
              <a:off x="2677600" y="3632000"/>
              <a:ext cx="275575" cy="305800"/>
            </a:xfrm>
            <a:custGeom>
              <a:pathLst>
                <a:path extrusionOk="0" h="12232" w="11023">
                  <a:moveTo>
                    <a:pt x="1614" y="0"/>
                  </a:moveTo>
                  <a:lnTo>
                    <a:pt x="1" y="2957"/>
                  </a:lnTo>
                  <a:lnTo>
                    <a:pt x="9275" y="12231"/>
                  </a:lnTo>
                  <a:lnTo>
                    <a:pt x="11022" y="9274"/>
                  </a:lnTo>
                  <a:lnTo>
                    <a:pt x="1614" y="0"/>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291" name="Shape 291"/>
            <p:cNvSpPr/>
            <p:nvPr/>
          </p:nvSpPr>
          <p:spPr>
            <a:xfrm>
              <a:off x="819425" y="1777175"/>
              <a:ext cx="275550" cy="305800"/>
            </a:xfrm>
            <a:custGeom>
              <a:pathLst>
                <a:path extrusionOk="0" h="12232" w="11022">
                  <a:moveTo>
                    <a:pt x="1748" y="1"/>
                  </a:moveTo>
                  <a:lnTo>
                    <a:pt x="0" y="2958"/>
                  </a:lnTo>
                  <a:lnTo>
                    <a:pt x="9275" y="12232"/>
                  </a:lnTo>
                  <a:lnTo>
                    <a:pt x="11022" y="9275"/>
                  </a:lnTo>
                  <a:lnTo>
                    <a:pt x="1748" y="1"/>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292" name="Shape 292"/>
            <p:cNvSpPr/>
            <p:nvPr/>
          </p:nvSpPr>
          <p:spPr>
            <a:xfrm>
              <a:off x="2711200" y="3571500"/>
              <a:ext cx="275575" cy="305800"/>
            </a:xfrm>
            <a:custGeom>
              <a:pathLst>
                <a:path extrusionOk="0" h="12232" w="11023">
                  <a:moveTo>
                    <a:pt x="1748" y="1"/>
                  </a:moveTo>
                  <a:lnTo>
                    <a:pt x="1" y="2958"/>
                  </a:lnTo>
                  <a:lnTo>
                    <a:pt x="9275" y="12232"/>
                  </a:lnTo>
                  <a:lnTo>
                    <a:pt x="11022" y="9275"/>
                  </a:lnTo>
                  <a:lnTo>
                    <a:pt x="1748" y="1"/>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293" name="Shape 293"/>
            <p:cNvSpPr/>
            <p:nvPr/>
          </p:nvSpPr>
          <p:spPr>
            <a:xfrm>
              <a:off x="856375" y="1713350"/>
              <a:ext cx="275575" cy="309150"/>
            </a:xfrm>
            <a:custGeom>
              <a:pathLst>
                <a:path extrusionOk="0" h="12366" w="11023">
                  <a:moveTo>
                    <a:pt x="1614" y="0"/>
                  </a:moveTo>
                  <a:lnTo>
                    <a:pt x="1" y="2957"/>
                  </a:lnTo>
                  <a:lnTo>
                    <a:pt x="9275" y="12366"/>
                  </a:lnTo>
                  <a:lnTo>
                    <a:pt x="11022" y="9409"/>
                  </a:lnTo>
                  <a:lnTo>
                    <a:pt x="1614" y="0"/>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294" name="Shape 294"/>
            <p:cNvSpPr/>
            <p:nvPr/>
          </p:nvSpPr>
          <p:spPr>
            <a:xfrm>
              <a:off x="890000" y="1652850"/>
              <a:ext cx="275550" cy="305800"/>
            </a:xfrm>
            <a:custGeom>
              <a:pathLst>
                <a:path extrusionOk="0" h="12232" w="11022">
                  <a:moveTo>
                    <a:pt x="1747" y="1"/>
                  </a:moveTo>
                  <a:lnTo>
                    <a:pt x="0" y="2958"/>
                  </a:lnTo>
                  <a:lnTo>
                    <a:pt x="9409" y="12232"/>
                  </a:lnTo>
                  <a:lnTo>
                    <a:pt x="11021" y="9275"/>
                  </a:lnTo>
                  <a:lnTo>
                    <a:pt x="1747"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295" name="Shape 295"/>
            <p:cNvSpPr/>
            <p:nvPr/>
          </p:nvSpPr>
          <p:spPr>
            <a:xfrm>
              <a:off x="2748175" y="3511025"/>
              <a:ext cx="275550" cy="305800"/>
            </a:xfrm>
            <a:custGeom>
              <a:pathLst>
                <a:path extrusionOk="0" h="12232" w="11022">
                  <a:moveTo>
                    <a:pt x="1613" y="1"/>
                  </a:moveTo>
                  <a:lnTo>
                    <a:pt x="0" y="2823"/>
                  </a:lnTo>
                  <a:lnTo>
                    <a:pt x="9274" y="12232"/>
                  </a:lnTo>
                  <a:lnTo>
                    <a:pt x="11022" y="9275"/>
                  </a:lnTo>
                  <a:lnTo>
                    <a:pt x="1613"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296" name="Shape 296"/>
            <p:cNvSpPr/>
            <p:nvPr/>
          </p:nvSpPr>
          <p:spPr>
            <a:xfrm>
              <a:off x="2781775" y="3447175"/>
              <a:ext cx="275550" cy="305800"/>
            </a:xfrm>
            <a:custGeom>
              <a:pathLst>
                <a:path extrusionOk="0" h="12232" w="11022">
                  <a:moveTo>
                    <a:pt x="1748" y="1"/>
                  </a:moveTo>
                  <a:lnTo>
                    <a:pt x="0" y="2958"/>
                  </a:lnTo>
                  <a:lnTo>
                    <a:pt x="9409" y="12232"/>
                  </a:lnTo>
                  <a:lnTo>
                    <a:pt x="11022" y="9409"/>
                  </a:lnTo>
                  <a:lnTo>
                    <a:pt x="1748"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297" name="Shape 297"/>
            <p:cNvSpPr/>
            <p:nvPr/>
          </p:nvSpPr>
          <p:spPr>
            <a:xfrm>
              <a:off x="926950" y="1592375"/>
              <a:ext cx="275550" cy="305800"/>
            </a:xfrm>
            <a:custGeom>
              <a:pathLst>
                <a:path extrusionOk="0" h="12232" w="11022">
                  <a:moveTo>
                    <a:pt x="1613" y="1"/>
                  </a:moveTo>
                  <a:lnTo>
                    <a:pt x="1" y="2957"/>
                  </a:lnTo>
                  <a:lnTo>
                    <a:pt x="9275" y="12231"/>
                  </a:lnTo>
                  <a:lnTo>
                    <a:pt x="11022" y="9275"/>
                  </a:lnTo>
                  <a:lnTo>
                    <a:pt x="1613"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298" name="Shape 298"/>
            <p:cNvSpPr/>
            <p:nvPr/>
          </p:nvSpPr>
          <p:spPr>
            <a:xfrm>
              <a:off x="960550" y="1531900"/>
              <a:ext cx="275550" cy="305800"/>
            </a:xfrm>
            <a:custGeom>
              <a:pathLst>
                <a:path extrusionOk="0" h="12232" w="11022">
                  <a:moveTo>
                    <a:pt x="1748" y="0"/>
                  </a:moveTo>
                  <a:lnTo>
                    <a:pt x="1" y="2823"/>
                  </a:lnTo>
                  <a:lnTo>
                    <a:pt x="9409" y="12231"/>
                  </a:lnTo>
                  <a:lnTo>
                    <a:pt x="11022" y="9274"/>
                  </a:lnTo>
                  <a:lnTo>
                    <a:pt x="1748" y="0"/>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299" name="Shape 299"/>
            <p:cNvSpPr/>
            <p:nvPr/>
          </p:nvSpPr>
          <p:spPr>
            <a:xfrm>
              <a:off x="2818725" y="3386700"/>
              <a:ext cx="275575" cy="305800"/>
            </a:xfrm>
            <a:custGeom>
              <a:pathLst>
                <a:path extrusionOk="0" h="12232" w="11023">
                  <a:moveTo>
                    <a:pt x="1614" y="1"/>
                  </a:moveTo>
                  <a:lnTo>
                    <a:pt x="1" y="2957"/>
                  </a:lnTo>
                  <a:lnTo>
                    <a:pt x="9275" y="12231"/>
                  </a:lnTo>
                  <a:lnTo>
                    <a:pt x="11022" y="9275"/>
                  </a:lnTo>
                  <a:lnTo>
                    <a:pt x="1614" y="1"/>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300" name="Shape 300"/>
            <p:cNvSpPr/>
            <p:nvPr/>
          </p:nvSpPr>
          <p:spPr>
            <a:xfrm>
              <a:off x="997525" y="1468050"/>
              <a:ext cx="322600" cy="305800"/>
            </a:xfrm>
            <a:custGeom>
              <a:pathLst>
                <a:path extrusionOk="0" h="12232" w="12904">
                  <a:moveTo>
                    <a:pt x="1747" y="0"/>
                  </a:moveTo>
                  <a:lnTo>
                    <a:pt x="0" y="2957"/>
                  </a:lnTo>
                  <a:lnTo>
                    <a:pt x="9274" y="12231"/>
                  </a:lnTo>
                  <a:lnTo>
                    <a:pt x="9946" y="11291"/>
                  </a:lnTo>
                  <a:lnTo>
                    <a:pt x="12903" y="11291"/>
                  </a:lnTo>
                  <a:lnTo>
                    <a:pt x="1747"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301" name="Shape 301"/>
            <p:cNvSpPr/>
            <p:nvPr/>
          </p:nvSpPr>
          <p:spPr>
            <a:xfrm>
              <a:off x="2852325" y="3326225"/>
              <a:ext cx="275575" cy="305800"/>
            </a:xfrm>
            <a:custGeom>
              <a:pathLst>
                <a:path extrusionOk="0" h="12232" w="11023">
                  <a:moveTo>
                    <a:pt x="1748" y="0"/>
                  </a:moveTo>
                  <a:lnTo>
                    <a:pt x="1" y="2957"/>
                  </a:lnTo>
                  <a:lnTo>
                    <a:pt x="9409" y="12231"/>
                  </a:lnTo>
                  <a:lnTo>
                    <a:pt x="11022" y="9274"/>
                  </a:lnTo>
                  <a:lnTo>
                    <a:pt x="1748"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302" name="Shape 302"/>
            <p:cNvSpPr/>
            <p:nvPr/>
          </p:nvSpPr>
          <p:spPr>
            <a:xfrm>
              <a:off x="1034475" y="1431100"/>
              <a:ext cx="383075" cy="319225"/>
            </a:xfrm>
            <a:custGeom>
              <a:pathLst>
                <a:path extrusionOk="0" h="12769" w="15323">
                  <a:moveTo>
                    <a:pt x="1076" y="0"/>
                  </a:moveTo>
                  <a:lnTo>
                    <a:pt x="1" y="2016"/>
                  </a:lnTo>
                  <a:lnTo>
                    <a:pt x="10619" y="12769"/>
                  </a:lnTo>
                  <a:lnTo>
                    <a:pt x="15323" y="12769"/>
                  </a:lnTo>
                  <a:lnTo>
                    <a:pt x="2554"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303" name="Shape 303"/>
            <p:cNvSpPr/>
            <p:nvPr/>
          </p:nvSpPr>
          <p:spPr>
            <a:xfrm>
              <a:off x="2889300" y="3262375"/>
              <a:ext cx="275550" cy="309150"/>
            </a:xfrm>
            <a:custGeom>
              <a:pathLst>
                <a:path extrusionOk="0" h="12366" w="11022">
                  <a:moveTo>
                    <a:pt x="1748" y="0"/>
                  </a:moveTo>
                  <a:lnTo>
                    <a:pt x="0" y="2957"/>
                  </a:lnTo>
                  <a:lnTo>
                    <a:pt x="9274" y="12366"/>
                  </a:lnTo>
                  <a:lnTo>
                    <a:pt x="11022" y="9409"/>
                  </a:lnTo>
                  <a:lnTo>
                    <a:pt x="1748"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304" name="Shape 304"/>
            <p:cNvSpPr/>
            <p:nvPr/>
          </p:nvSpPr>
          <p:spPr>
            <a:xfrm>
              <a:off x="1078150" y="1431100"/>
              <a:ext cx="436850" cy="319225"/>
            </a:xfrm>
            <a:custGeom>
              <a:pathLst>
                <a:path extrusionOk="0" h="12769" w="17474">
                  <a:moveTo>
                    <a:pt x="1" y="0"/>
                  </a:moveTo>
                  <a:lnTo>
                    <a:pt x="12770" y="12769"/>
                  </a:lnTo>
                  <a:lnTo>
                    <a:pt x="17474" y="12769"/>
                  </a:lnTo>
                  <a:lnTo>
                    <a:pt x="4705"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305" name="Shape 305"/>
            <p:cNvSpPr/>
            <p:nvPr/>
          </p:nvSpPr>
          <p:spPr>
            <a:xfrm>
              <a:off x="2926250" y="3201900"/>
              <a:ext cx="272200" cy="305800"/>
            </a:xfrm>
            <a:custGeom>
              <a:pathLst>
                <a:path extrusionOk="0" h="12232" w="10888">
                  <a:moveTo>
                    <a:pt x="1614" y="0"/>
                  </a:moveTo>
                  <a:lnTo>
                    <a:pt x="1" y="2957"/>
                  </a:lnTo>
                  <a:lnTo>
                    <a:pt x="9275" y="12231"/>
                  </a:lnTo>
                  <a:lnTo>
                    <a:pt x="10888" y="9274"/>
                  </a:lnTo>
                  <a:lnTo>
                    <a:pt x="1614"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306" name="Shape 306"/>
            <p:cNvSpPr/>
            <p:nvPr/>
          </p:nvSpPr>
          <p:spPr>
            <a:xfrm>
              <a:off x="1175600" y="1431100"/>
              <a:ext cx="436850" cy="319225"/>
            </a:xfrm>
            <a:custGeom>
              <a:pathLst>
                <a:path extrusionOk="0" h="12769" w="17474">
                  <a:moveTo>
                    <a:pt x="1" y="0"/>
                  </a:moveTo>
                  <a:lnTo>
                    <a:pt x="12769" y="12769"/>
                  </a:lnTo>
                  <a:lnTo>
                    <a:pt x="17474" y="12769"/>
                  </a:lnTo>
                  <a:lnTo>
                    <a:pt x="4705" y="0"/>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307" name="Shape 307"/>
            <p:cNvSpPr/>
            <p:nvPr/>
          </p:nvSpPr>
          <p:spPr>
            <a:xfrm>
              <a:off x="2959850" y="3141400"/>
              <a:ext cx="275575" cy="305800"/>
            </a:xfrm>
            <a:custGeom>
              <a:pathLst>
                <a:path extrusionOk="0" h="12232" w="11023">
                  <a:moveTo>
                    <a:pt x="1748" y="1"/>
                  </a:moveTo>
                  <a:lnTo>
                    <a:pt x="1" y="2958"/>
                  </a:lnTo>
                  <a:lnTo>
                    <a:pt x="9275" y="12232"/>
                  </a:lnTo>
                  <a:lnTo>
                    <a:pt x="11022" y="9275"/>
                  </a:lnTo>
                  <a:lnTo>
                    <a:pt x="1748" y="1"/>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308" name="Shape 308"/>
            <p:cNvSpPr/>
            <p:nvPr/>
          </p:nvSpPr>
          <p:spPr>
            <a:xfrm>
              <a:off x="2996825" y="3077575"/>
              <a:ext cx="275550" cy="309150"/>
            </a:xfrm>
            <a:custGeom>
              <a:pathLst>
                <a:path extrusionOk="0" h="12366" w="11022">
                  <a:moveTo>
                    <a:pt x="1613" y="0"/>
                  </a:moveTo>
                  <a:lnTo>
                    <a:pt x="0" y="2957"/>
                  </a:lnTo>
                  <a:lnTo>
                    <a:pt x="9275" y="12366"/>
                  </a:lnTo>
                  <a:lnTo>
                    <a:pt x="11022" y="9409"/>
                  </a:lnTo>
                  <a:lnTo>
                    <a:pt x="1613"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309" name="Shape 309"/>
            <p:cNvSpPr/>
            <p:nvPr/>
          </p:nvSpPr>
          <p:spPr>
            <a:xfrm>
              <a:off x="1273050" y="1431100"/>
              <a:ext cx="433500" cy="319225"/>
            </a:xfrm>
            <a:custGeom>
              <a:pathLst>
                <a:path extrusionOk="0" h="12769" w="17340">
                  <a:moveTo>
                    <a:pt x="0" y="0"/>
                  </a:moveTo>
                  <a:lnTo>
                    <a:pt x="12769" y="12769"/>
                  </a:lnTo>
                  <a:lnTo>
                    <a:pt x="17339" y="12769"/>
                  </a:lnTo>
                  <a:lnTo>
                    <a:pt x="4705"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310" name="Shape 310"/>
            <p:cNvSpPr/>
            <p:nvPr/>
          </p:nvSpPr>
          <p:spPr>
            <a:xfrm>
              <a:off x="1370500" y="1431100"/>
              <a:ext cx="433475" cy="319225"/>
            </a:xfrm>
            <a:custGeom>
              <a:pathLst>
                <a:path extrusionOk="0" h="12769" w="17339">
                  <a:moveTo>
                    <a:pt x="0" y="0"/>
                  </a:moveTo>
                  <a:lnTo>
                    <a:pt x="12769" y="12769"/>
                  </a:lnTo>
                  <a:lnTo>
                    <a:pt x="17339" y="12769"/>
                  </a:lnTo>
                  <a:lnTo>
                    <a:pt x="4705" y="0"/>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311" name="Shape 311"/>
            <p:cNvSpPr/>
            <p:nvPr/>
          </p:nvSpPr>
          <p:spPr>
            <a:xfrm>
              <a:off x="3030425" y="3017075"/>
              <a:ext cx="275550" cy="305800"/>
            </a:xfrm>
            <a:custGeom>
              <a:pathLst>
                <a:path extrusionOk="0" h="12232" w="11022">
                  <a:moveTo>
                    <a:pt x="1748" y="1"/>
                  </a:moveTo>
                  <a:lnTo>
                    <a:pt x="1" y="2958"/>
                  </a:lnTo>
                  <a:lnTo>
                    <a:pt x="9409" y="12232"/>
                  </a:lnTo>
                  <a:lnTo>
                    <a:pt x="11022" y="9275"/>
                  </a:lnTo>
                  <a:lnTo>
                    <a:pt x="1748" y="1"/>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312" name="Shape 312"/>
            <p:cNvSpPr/>
            <p:nvPr/>
          </p:nvSpPr>
          <p:spPr>
            <a:xfrm>
              <a:off x="1467950" y="1431100"/>
              <a:ext cx="433475" cy="319225"/>
            </a:xfrm>
            <a:custGeom>
              <a:pathLst>
                <a:path extrusionOk="0" h="12769" w="17339">
                  <a:moveTo>
                    <a:pt x="0" y="0"/>
                  </a:moveTo>
                  <a:lnTo>
                    <a:pt x="12769" y="12769"/>
                  </a:lnTo>
                  <a:lnTo>
                    <a:pt x="17339" y="12769"/>
                  </a:lnTo>
                  <a:lnTo>
                    <a:pt x="4570"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313" name="Shape 313"/>
            <p:cNvSpPr/>
            <p:nvPr/>
          </p:nvSpPr>
          <p:spPr>
            <a:xfrm>
              <a:off x="3067375" y="2956600"/>
              <a:ext cx="275575" cy="305800"/>
            </a:xfrm>
            <a:custGeom>
              <a:pathLst>
                <a:path extrusionOk="0" h="12232" w="11023">
                  <a:moveTo>
                    <a:pt x="1614" y="0"/>
                  </a:moveTo>
                  <a:lnTo>
                    <a:pt x="1" y="2957"/>
                  </a:lnTo>
                  <a:lnTo>
                    <a:pt x="9275" y="12231"/>
                  </a:lnTo>
                  <a:lnTo>
                    <a:pt x="11022" y="9275"/>
                  </a:lnTo>
                  <a:lnTo>
                    <a:pt x="1614"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314" name="Shape 314"/>
            <p:cNvSpPr/>
            <p:nvPr/>
          </p:nvSpPr>
          <p:spPr>
            <a:xfrm>
              <a:off x="1565375" y="1431100"/>
              <a:ext cx="433500" cy="319225"/>
            </a:xfrm>
            <a:custGeom>
              <a:pathLst>
                <a:path extrusionOk="0" h="12769" w="17340">
                  <a:moveTo>
                    <a:pt x="1" y="0"/>
                  </a:moveTo>
                  <a:lnTo>
                    <a:pt x="12635" y="12769"/>
                  </a:lnTo>
                  <a:lnTo>
                    <a:pt x="17339" y="12769"/>
                  </a:lnTo>
                  <a:lnTo>
                    <a:pt x="4571"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315" name="Shape 315"/>
            <p:cNvSpPr/>
            <p:nvPr/>
          </p:nvSpPr>
          <p:spPr>
            <a:xfrm>
              <a:off x="3101000" y="2896125"/>
              <a:ext cx="275550" cy="305800"/>
            </a:xfrm>
            <a:custGeom>
              <a:pathLst>
                <a:path extrusionOk="0" h="12232" w="11022">
                  <a:moveTo>
                    <a:pt x="1747" y="0"/>
                  </a:moveTo>
                  <a:lnTo>
                    <a:pt x="0" y="2823"/>
                  </a:lnTo>
                  <a:lnTo>
                    <a:pt x="9409" y="12231"/>
                  </a:lnTo>
                  <a:lnTo>
                    <a:pt x="11021" y="9274"/>
                  </a:lnTo>
                  <a:lnTo>
                    <a:pt x="1747"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316" name="Shape 316"/>
            <p:cNvSpPr/>
            <p:nvPr/>
          </p:nvSpPr>
          <p:spPr>
            <a:xfrm>
              <a:off x="3137950" y="2802025"/>
              <a:ext cx="275550" cy="336050"/>
            </a:xfrm>
            <a:custGeom>
              <a:pathLst>
                <a:path extrusionOk="0" h="13442" w="11022">
                  <a:moveTo>
                    <a:pt x="404" y="1"/>
                  </a:moveTo>
                  <a:lnTo>
                    <a:pt x="1" y="404"/>
                  </a:lnTo>
                  <a:lnTo>
                    <a:pt x="1076" y="2286"/>
                  </a:lnTo>
                  <a:lnTo>
                    <a:pt x="1" y="4167"/>
                  </a:lnTo>
                  <a:lnTo>
                    <a:pt x="9275" y="13441"/>
                  </a:lnTo>
                  <a:lnTo>
                    <a:pt x="11022" y="10619"/>
                  </a:lnTo>
                  <a:lnTo>
                    <a:pt x="404" y="1"/>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317" name="Shape 317"/>
            <p:cNvSpPr/>
            <p:nvPr/>
          </p:nvSpPr>
          <p:spPr>
            <a:xfrm>
              <a:off x="1662825" y="1431100"/>
              <a:ext cx="433500" cy="319225"/>
            </a:xfrm>
            <a:custGeom>
              <a:pathLst>
                <a:path extrusionOk="0" h="12769" w="17340">
                  <a:moveTo>
                    <a:pt x="1" y="0"/>
                  </a:moveTo>
                  <a:lnTo>
                    <a:pt x="12635" y="12769"/>
                  </a:lnTo>
                  <a:lnTo>
                    <a:pt x="17339" y="12769"/>
                  </a:lnTo>
                  <a:lnTo>
                    <a:pt x="4571" y="0"/>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318" name="Shape 318"/>
            <p:cNvSpPr/>
            <p:nvPr/>
          </p:nvSpPr>
          <p:spPr>
            <a:xfrm>
              <a:off x="3006900" y="2573550"/>
              <a:ext cx="440200" cy="504050"/>
            </a:xfrm>
            <a:custGeom>
              <a:pathLst>
                <a:path extrusionOk="0" h="20162" w="17608">
                  <a:moveTo>
                    <a:pt x="404" y="0"/>
                  </a:moveTo>
                  <a:lnTo>
                    <a:pt x="1" y="269"/>
                  </a:lnTo>
                  <a:lnTo>
                    <a:pt x="5243" y="9543"/>
                  </a:lnTo>
                  <a:lnTo>
                    <a:pt x="15995" y="20161"/>
                  </a:lnTo>
                  <a:lnTo>
                    <a:pt x="17608" y="17204"/>
                  </a:lnTo>
                  <a:lnTo>
                    <a:pt x="404"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319" name="Shape 319"/>
            <p:cNvSpPr/>
            <p:nvPr/>
          </p:nvSpPr>
          <p:spPr>
            <a:xfrm>
              <a:off x="1760275" y="1431100"/>
              <a:ext cx="433500" cy="319225"/>
            </a:xfrm>
            <a:custGeom>
              <a:pathLst>
                <a:path extrusionOk="0" h="12769" w="17340">
                  <a:moveTo>
                    <a:pt x="1" y="0"/>
                  </a:moveTo>
                  <a:lnTo>
                    <a:pt x="12635" y="12769"/>
                  </a:lnTo>
                  <a:lnTo>
                    <a:pt x="17339" y="12769"/>
                  </a:lnTo>
                  <a:lnTo>
                    <a:pt x="4570"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320" name="Shape 320"/>
            <p:cNvSpPr/>
            <p:nvPr/>
          </p:nvSpPr>
          <p:spPr>
            <a:xfrm>
              <a:off x="1854350" y="1431100"/>
              <a:ext cx="436850" cy="319225"/>
            </a:xfrm>
            <a:custGeom>
              <a:pathLst>
                <a:path extrusionOk="0" h="12769" w="17474">
                  <a:moveTo>
                    <a:pt x="1" y="0"/>
                  </a:moveTo>
                  <a:lnTo>
                    <a:pt x="12770" y="12769"/>
                  </a:lnTo>
                  <a:lnTo>
                    <a:pt x="17474" y="12769"/>
                  </a:lnTo>
                  <a:lnTo>
                    <a:pt x="4705" y="0"/>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321" name="Shape 321"/>
            <p:cNvSpPr/>
            <p:nvPr/>
          </p:nvSpPr>
          <p:spPr>
            <a:xfrm>
              <a:off x="2872500" y="2345050"/>
              <a:ext cx="611575" cy="672050"/>
            </a:xfrm>
            <a:custGeom>
              <a:pathLst>
                <a:path extrusionOk="0" h="26882" w="24463">
                  <a:moveTo>
                    <a:pt x="538" y="1"/>
                  </a:moveTo>
                  <a:lnTo>
                    <a:pt x="0" y="269"/>
                  </a:lnTo>
                  <a:lnTo>
                    <a:pt x="5377" y="9409"/>
                  </a:lnTo>
                  <a:lnTo>
                    <a:pt x="22715" y="26882"/>
                  </a:lnTo>
                  <a:lnTo>
                    <a:pt x="24462" y="23925"/>
                  </a:lnTo>
                  <a:lnTo>
                    <a:pt x="538" y="1"/>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322" name="Shape 322"/>
            <p:cNvSpPr/>
            <p:nvPr/>
          </p:nvSpPr>
          <p:spPr>
            <a:xfrm>
              <a:off x="2741450" y="2113200"/>
              <a:ext cx="779575" cy="843425"/>
            </a:xfrm>
            <a:custGeom>
              <a:pathLst>
                <a:path extrusionOk="0" h="33737" w="31183">
                  <a:moveTo>
                    <a:pt x="404" y="0"/>
                  </a:moveTo>
                  <a:lnTo>
                    <a:pt x="0" y="404"/>
                  </a:lnTo>
                  <a:lnTo>
                    <a:pt x="5242" y="9543"/>
                  </a:lnTo>
                  <a:lnTo>
                    <a:pt x="29436" y="33736"/>
                  </a:lnTo>
                  <a:lnTo>
                    <a:pt x="31183" y="30780"/>
                  </a:lnTo>
                  <a:lnTo>
                    <a:pt x="404"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323" name="Shape 323"/>
            <p:cNvSpPr/>
            <p:nvPr/>
          </p:nvSpPr>
          <p:spPr>
            <a:xfrm>
              <a:off x="1951800" y="1431100"/>
              <a:ext cx="433500" cy="319225"/>
            </a:xfrm>
            <a:custGeom>
              <a:pathLst>
                <a:path extrusionOk="0" h="12769" w="17340">
                  <a:moveTo>
                    <a:pt x="1" y="0"/>
                  </a:moveTo>
                  <a:lnTo>
                    <a:pt x="12769" y="12769"/>
                  </a:lnTo>
                  <a:lnTo>
                    <a:pt x="17339" y="12769"/>
                  </a:lnTo>
                  <a:lnTo>
                    <a:pt x="4705"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324" name="Shape 324"/>
            <p:cNvSpPr/>
            <p:nvPr/>
          </p:nvSpPr>
          <p:spPr>
            <a:xfrm>
              <a:off x="2049250" y="1431100"/>
              <a:ext cx="433500" cy="319225"/>
            </a:xfrm>
            <a:custGeom>
              <a:pathLst>
                <a:path extrusionOk="0" h="12769" w="17340">
                  <a:moveTo>
                    <a:pt x="1" y="0"/>
                  </a:moveTo>
                  <a:lnTo>
                    <a:pt x="12769" y="12769"/>
                  </a:lnTo>
                  <a:lnTo>
                    <a:pt x="17339" y="12769"/>
                  </a:lnTo>
                  <a:lnTo>
                    <a:pt x="4705" y="0"/>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325" name="Shape 325"/>
            <p:cNvSpPr/>
            <p:nvPr/>
          </p:nvSpPr>
          <p:spPr>
            <a:xfrm>
              <a:off x="2610400" y="1884700"/>
              <a:ext cx="924075" cy="1008075"/>
            </a:xfrm>
            <a:custGeom>
              <a:pathLst>
                <a:path extrusionOk="0" h="40323" w="36963">
                  <a:moveTo>
                    <a:pt x="404" y="1"/>
                  </a:moveTo>
                  <a:lnTo>
                    <a:pt x="1" y="270"/>
                  </a:lnTo>
                  <a:lnTo>
                    <a:pt x="5242" y="9544"/>
                  </a:lnTo>
                  <a:lnTo>
                    <a:pt x="36022" y="40323"/>
                  </a:lnTo>
                  <a:lnTo>
                    <a:pt x="36963" y="38979"/>
                  </a:lnTo>
                  <a:lnTo>
                    <a:pt x="33737" y="33334"/>
                  </a:lnTo>
                  <a:lnTo>
                    <a:pt x="404" y="1"/>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326" name="Shape 326"/>
            <p:cNvSpPr/>
            <p:nvPr/>
          </p:nvSpPr>
          <p:spPr>
            <a:xfrm>
              <a:off x="2146700" y="1431100"/>
              <a:ext cx="1307125" cy="1297025"/>
            </a:xfrm>
            <a:custGeom>
              <a:pathLst>
                <a:path extrusionOk="0" h="51881" w="52285">
                  <a:moveTo>
                    <a:pt x="0" y="0"/>
                  </a:moveTo>
                  <a:lnTo>
                    <a:pt x="12769" y="12769"/>
                  </a:lnTo>
                  <a:lnTo>
                    <a:pt x="15188" y="12769"/>
                  </a:lnTo>
                  <a:lnTo>
                    <a:pt x="18549" y="18548"/>
                  </a:lnTo>
                  <a:lnTo>
                    <a:pt x="51882" y="51881"/>
                  </a:lnTo>
                  <a:lnTo>
                    <a:pt x="52285" y="51478"/>
                  </a:lnTo>
                  <a:lnTo>
                    <a:pt x="46909" y="42338"/>
                  </a:lnTo>
                  <a:lnTo>
                    <a:pt x="4570" y="0"/>
                  </a:lnTo>
                  <a:close/>
                </a:path>
              </a:pathLst>
            </a:custGeom>
            <a:solidFill>
              <a:srgbClr val="2D9CDF"/>
            </a:solidFill>
            <a:ln>
              <a:noFill/>
            </a:ln>
          </p:spPr>
          <p:txBody>
            <a:bodyPr anchorCtr="0" anchor="ctr" bIns="91425" lIns="91425" rIns="91425" tIns="91425">
              <a:noAutofit/>
            </a:bodyPr>
            <a:lstStyle/>
            <a:p>
              <a:pPr lvl="0">
                <a:spcBef>
                  <a:spcPts val="0"/>
                </a:spcBef>
                <a:buNone/>
              </a:pPr>
              <a:r>
                <a:t/>
              </a:r>
              <a:endParaRPr/>
            </a:p>
          </p:txBody>
        </p:sp>
        <p:sp>
          <p:nvSpPr>
            <p:cNvPr id="327" name="Shape 327"/>
            <p:cNvSpPr/>
            <p:nvPr/>
          </p:nvSpPr>
          <p:spPr>
            <a:xfrm>
              <a:off x="2244150" y="1431100"/>
              <a:ext cx="1075275" cy="1065175"/>
            </a:xfrm>
            <a:custGeom>
              <a:pathLst>
                <a:path extrusionOk="0" h="42607" w="43011">
                  <a:moveTo>
                    <a:pt x="0" y="0"/>
                  </a:moveTo>
                  <a:lnTo>
                    <a:pt x="42607" y="42607"/>
                  </a:lnTo>
                  <a:lnTo>
                    <a:pt x="43011" y="42338"/>
                  </a:lnTo>
                  <a:lnTo>
                    <a:pt x="37769" y="33064"/>
                  </a:lnTo>
                  <a:lnTo>
                    <a:pt x="4570" y="0"/>
                  </a:lnTo>
                  <a:close/>
                </a:path>
              </a:pathLst>
            </a:custGeom>
            <a:solidFill>
              <a:srgbClr val="2F9AE0"/>
            </a:solidFill>
            <a:ln>
              <a:noFill/>
            </a:ln>
          </p:spPr>
          <p:txBody>
            <a:bodyPr anchorCtr="0" anchor="ctr" bIns="91425" lIns="91425" rIns="91425" tIns="91425">
              <a:noAutofit/>
            </a:bodyPr>
            <a:lstStyle/>
            <a:p>
              <a:pPr lvl="0">
                <a:spcBef>
                  <a:spcPts val="0"/>
                </a:spcBef>
                <a:buNone/>
              </a:pPr>
              <a:r>
                <a:t/>
              </a:r>
              <a:endParaRPr/>
            </a:p>
          </p:txBody>
        </p:sp>
        <p:sp>
          <p:nvSpPr>
            <p:cNvPr id="328" name="Shape 328"/>
            <p:cNvSpPr/>
            <p:nvPr/>
          </p:nvSpPr>
          <p:spPr>
            <a:xfrm>
              <a:off x="2341575" y="1431100"/>
              <a:ext cx="846800" cy="836700"/>
            </a:xfrm>
            <a:custGeom>
              <a:pathLst>
                <a:path extrusionOk="0" h="33468" w="33872">
                  <a:moveTo>
                    <a:pt x="1" y="0"/>
                  </a:moveTo>
                  <a:lnTo>
                    <a:pt x="33468" y="33467"/>
                  </a:lnTo>
                  <a:lnTo>
                    <a:pt x="33872" y="33198"/>
                  </a:lnTo>
                  <a:lnTo>
                    <a:pt x="28495" y="23924"/>
                  </a:lnTo>
                  <a:lnTo>
                    <a:pt x="4571" y="0"/>
                  </a:lnTo>
                  <a:close/>
                </a:path>
              </a:pathLst>
            </a:custGeom>
            <a:solidFill>
              <a:srgbClr val="3098E0"/>
            </a:solidFill>
            <a:ln>
              <a:noFill/>
            </a:ln>
          </p:spPr>
          <p:txBody>
            <a:bodyPr anchorCtr="0" anchor="ctr" bIns="91425" lIns="91425" rIns="91425" tIns="91425">
              <a:noAutofit/>
            </a:bodyPr>
            <a:lstStyle/>
            <a:p>
              <a:pPr lvl="0">
                <a:spcBef>
                  <a:spcPts val="0"/>
                </a:spcBef>
                <a:buNone/>
              </a:pPr>
              <a:r>
                <a:t/>
              </a:r>
              <a:endParaRPr/>
            </a:p>
          </p:txBody>
        </p:sp>
        <p:sp>
          <p:nvSpPr>
            <p:cNvPr id="329" name="Shape 329"/>
            <p:cNvSpPr/>
            <p:nvPr/>
          </p:nvSpPr>
          <p:spPr>
            <a:xfrm>
              <a:off x="2439025" y="1431100"/>
              <a:ext cx="618300" cy="608200"/>
            </a:xfrm>
            <a:custGeom>
              <a:pathLst>
                <a:path extrusionOk="0" h="24328" w="24732">
                  <a:moveTo>
                    <a:pt x="1" y="0"/>
                  </a:moveTo>
                  <a:lnTo>
                    <a:pt x="24194" y="24328"/>
                  </a:lnTo>
                  <a:lnTo>
                    <a:pt x="24732" y="23924"/>
                  </a:lnTo>
                  <a:lnTo>
                    <a:pt x="19355" y="14785"/>
                  </a:lnTo>
                  <a:lnTo>
                    <a:pt x="4571" y="0"/>
                  </a:lnTo>
                  <a:close/>
                </a:path>
              </a:pathLst>
            </a:custGeom>
            <a:solidFill>
              <a:srgbClr val="3196E1"/>
            </a:solidFill>
            <a:ln>
              <a:noFill/>
            </a:ln>
          </p:spPr>
          <p:txBody>
            <a:bodyPr anchorCtr="0" anchor="ctr" bIns="91425" lIns="91425" rIns="91425" tIns="91425">
              <a:noAutofit/>
            </a:bodyPr>
            <a:lstStyle/>
            <a:p>
              <a:pPr lvl="0">
                <a:spcBef>
                  <a:spcPts val="0"/>
                </a:spcBef>
                <a:buNone/>
              </a:pPr>
              <a:r>
                <a:t/>
              </a:r>
              <a:endParaRPr/>
            </a:p>
          </p:txBody>
        </p:sp>
        <p:sp>
          <p:nvSpPr>
            <p:cNvPr id="330" name="Shape 330"/>
            <p:cNvSpPr/>
            <p:nvPr/>
          </p:nvSpPr>
          <p:spPr>
            <a:xfrm>
              <a:off x="2533125" y="1431100"/>
              <a:ext cx="389800" cy="376350"/>
            </a:xfrm>
            <a:custGeom>
              <a:pathLst>
                <a:path extrusionOk="0" h="15054" w="15592">
                  <a:moveTo>
                    <a:pt x="0" y="0"/>
                  </a:moveTo>
                  <a:lnTo>
                    <a:pt x="15188" y="15054"/>
                  </a:lnTo>
                  <a:lnTo>
                    <a:pt x="15591" y="14785"/>
                  </a:lnTo>
                  <a:lnTo>
                    <a:pt x="10350" y="5645"/>
                  </a:lnTo>
                  <a:lnTo>
                    <a:pt x="4704" y="0"/>
                  </a:lnTo>
                  <a:close/>
                </a:path>
              </a:pathLst>
            </a:custGeom>
            <a:solidFill>
              <a:srgbClr val="3295E1"/>
            </a:solidFill>
            <a:ln>
              <a:noFill/>
            </a:ln>
          </p:spPr>
          <p:txBody>
            <a:bodyPr anchorCtr="0" anchor="ctr" bIns="91425" lIns="91425" rIns="91425" tIns="91425">
              <a:noAutofit/>
            </a:bodyPr>
            <a:lstStyle/>
            <a:p>
              <a:pPr lvl="0">
                <a:spcBef>
                  <a:spcPts val="0"/>
                </a:spcBef>
                <a:buNone/>
              </a:pPr>
              <a:r>
                <a:t/>
              </a:r>
              <a:endParaRPr/>
            </a:p>
          </p:txBody>
        </p:sp>
        <p:sp>
          <p:nvSpPr>
            <p:cNvPr id="331" name="Shape 331"/>
            <p:cNvSpPr/>
            <p:nvPr/>
          </p:nvSpPr>
          <p:spPr>
            <a:xfrm>
              <a:off x="2630575" y="1431100"/>
              <a:ext cx="161300" cy="147850"/>
            </a:xfrm>
            <a:custGeom>
              <a:pathLst>
                <a:path extrusionOk="0" h="5914" w="6452">
                  <a:moveTo>
                    <a:pt x="0" y="0"/>
                  </a:moveTo>
                  <a:lnTo>
                    <a:pt x="6048" y="5914"/>
                  </a:lnTo>
                  <a:lnTo>
                    <a:pt x="6452" y="5645"/>
                  </a:lnTo>
                  <a:lnTo>
                    <a:pt x="3226" y="0"/>
                  </a:lnTo>
                  <a:close/>
                </a:path>
              </a:pathLst>
            </a:custGeom>
            <a:solidFill>
              <a:srgbClr val="3393E2"/>
            </a:solidFill>
            <a:ln>
              <a:noFill/>
            </a:ln>
          </p:spPr>
          <p:txBody>
            <a:bodyPr anchorCtr="0" anchor="ctr" bIns="91425" lIns="91425" rIns="91425" tIns="91425">
              <a:noAutofit/>
            </a:bodyPr>
            <a:lstStyle/>
            <a:p>
              <a:pPr lvl="0">
                <a:spcBef>
                  <a:spcPts val="0"/>
                </a:spcBef>
                <a:buNone/>
              </a:pPr>
              <a:r>
                <a:t/>
              </a:r>
              <a:endParaRPr/>
            </a:p>
          </p:txBody>
        </p:sp>
      </p:grpSp>
      <p:sp>
        <p:nvSpPr>
          <p:cNvPr id="332" name="Shape 332"/>
          <p:cNvSpPr/>
          <p:nvPr/>
        </p:nvSpPr>
        <p:spPr>
          <a:xfrm flipH="1" rot="10800000">
            <a:off x="733424" y="3936025"/>
            <a:ext cx="819899" cy="710099"/>
          </a:xfrm>
          <a:prstGeom prst="hexagon">
            <a:avLst>
              <a:gd fmla="val 28678" name="adj"/>
              <a:gd fmla="val 115470" name="vf"/>
            </a:avLst>
          </a:prstGeom>
          <a:noFill/>
          <a:ln cap="flat" cmpd="sng" w="9525">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333" name="Shape 333"/>
          <p:cNvSpPr/>
          <p:nvPr/>
        </p:nvSpPr>
        <p:spPr>
          <a:xfrm flipH="1" rot="10800000">
            <a:off x="738524" y="100849"/>
            <a:ext cx="428700" cy="371100"/>
          </a:xfrm>
          <a:prstGeom prst="hexagon">
            <a:avLst>
              <a:gd fmla="val 28678" name="adj"/>
              <a:gd fmla="val 115470" name="vf"/>
            </a:avLst>
          </a:prstGeom>
          <a:solidFill>
            <a:srgbClr val="3292E1"/>
          </a:solidFill>
          <a:ln>
            <a:noFill/>
          </a:ln>
        </p:spPr>
        <p:txBody>
          <a:bodyPr anchorCtr="0" anchor="ctr" bIns="91425" lIns="91425" rIns="91425" tIns="91425">
            <a:noAutofit/>
          </a:bodyPr>
          <a:lstStyle/>
          <a:p>
            <a:pPr lvl="0">
              <a:spcBef>
                <a:spcPts val="0"/>
              </a:spcBef>
              <a:buNone/>
            </a:pPr>
            <a:r>
              <a:t/>
            </a:r>
            <a:endParaRPr/>
          </a:p>
        </p:txBody>
      </p:sp>
      <p:sp>
        <p:nvSpPr>
          <p:cNvPr id="334" name="Shape 334"/>
          <p:cNvSpPr/>
          <p:nvPr/>
        </p:nvSpPr>
        <p:spPr>
          <a:xfrm flipH="1" rot="10800000">
            <a:off x="-291324" y="4148475"/>
            <a:ext cx="1182300" cy="1023599"/>
          </a:xfrm>
          <a:prstGeom prst="hexagon">
            <a:avLst>
              <a:gd fmla="val 28678" name="adj"/>
              <a:gd fmla="val 115470" name="vf"/>
            </a:avLst>
          </a:pr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335" name="Shape 335"/>
          <p:cNvSpPr/>
          <p:nvPr/>
        </p:nvSpPr>
        <p:spPr>
          <a:xfrm flipH="1" rot="10800000">
            <a:off x="420724" y="-65225"/>
            <a:ext cx="358799" cy="310500"/>
          </a:xfrm>
          <a:prstGeom prst="hexagon">
            <a:avLst>
              <a:gd fmla="val 28678" name="adj"/>
              <a:gd fmla="val 115470" name="vf"/>
            </a:avLst>
          </a:prstGeom>
          <a:noFill/>
          <a:ln cap="flat" cmpd="sng" w="19050">
            <a:solidFill>
              <a:srgbClr val="00E1C6"/>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336" name="Shape 336"/>
          <p:cNvSpPr/>
          <p:nvPr/>
        </p:nvSpPr>
        <p:spPr>
          <a:xfrm>
            <a:off x="1019338" y="4167057"/>
            <a:ext cx="248072" cy="248057"/>
          </a:xfrm>
          <a:custGeom>
            <a:pathLst>
              <a:path extrusionOk="0" h="16999" w="1700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nvGrpSpPr>
          <p:cNvPr id="337" name="Shape 337"/>
          <p:cNvGrpSpPr/>
          <p:nvPr/>
        </p:nvGrpSpPr>
        <p:grpSpPr>
          <a:xfrm>
            <a:off x="-50284" y="1452794"/>
            <a:ext cx="624843" cy="599376"/>
            <a:chOff x="5241175" y="4959100"/>
            <a:chExt cx="539775" cy="517775"/>
          </a:xfrm>
        </p:grpSpPr>
        <p:sp>
          <p:nvSpPr>
            <p:cNvPr id="338" name="Shape 338"/>
            <p:cNvSpPr/>
            <p:nvPr/>
          </p:nvSpPr>
          <p:spPr>
            <a:xfrm>
              <a:off x="5575150" y="4959100"/>
              <a:ext cx="161225" cy="178300"/>
            </a:xfrm>
            <a:custGeom>
              <a:pathLst>
                <a:path extrusionOk="0" h="7132" w="6449">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339" name="Shape 339"/>
            <p:cNvSpPr/>
            <p:nvPr/>
          </p:nvSpPr>
          <p:spPr>
            <a:xfrm>
              <a:off x="5330925" y="4985350"/>
              <a:ext cx="128250" cy="148400"/>
            </a:xfrm>
            <a:custGeom>
              <a:pathLst>
                <a:path extrusionOk="0" h="5936" w="513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340" name="Shape 340"/>
            <p:cNvSpPr/>
            <p:nvPr/>
          </p:nvSpPr>
          <p:spPr>
            <a:xfrm>
              <a:off x="5241175" y="5241175"/>
              <a:ext cx="180125" cy="109325"/>
            </a:xfrm>
            <a:custGeom>
              <a:pathLst>
                <a:path extrusionOk="0" h="4373" w="7205">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341" name="Shape 341"/>
            <p:cNvSpPr/>
            <p:nvPr/>
          </p:nvSpPr>
          <p:spPr>
            <a:xfrm>
              <a:off x="5461575" y="5316900"/>
              <a:ext cx="89175" cy="159975"/>
            </a:xfrm>
            <a:custGeom>
              <a:pathLst>
                <a:path extrusionOk="0" h="6399" w="3567">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342" name="Shape 342"/>
            <p:cNvSpPr/>
            <p:nvPr/>
          </p:nvSpPr>
          <p:spPr>
            <a:xfrm>
              <a:off x="5619100" y="5194175"/>
              <a:ext cx="161850" cy="89775"/>
            </a:xfrm>
            <a:custGeom>
              <a:pathLst>
                <a:path extrusionOk="0" h="3591" w="6474">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343" name="Shape 343"/>
            <p:cNvSpPr/>
            <p:nvPr/>
          </p:nvSpPr>
          <p:spPr>
            <a:xfrm>
              <a:off x="5420075" y="5116000"/>
              <a:ext cx="189300" cy="189925"/>
            </a:xfrm>
            <a:custGeom>
              <a:pathLst>
                <a:path extrusionOk="0" h="7597" w="7572">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sp>
        <p:nvSpPr>
          <p:cNvPr id="344" name="Shape 344"/>
          <p:cNvSpPr/>
          <p:nvPr/>
        </p:nvSpPr>
        <p:spPr>
          <a:xfrm>
            <a:off x="47198" y="4430470"/>
            <a:ext cx="505231" cy="459561"/>
          </a:xfrm>
          <a:custGeom>
            <a:pathLst>
              <a:path extrusionOk="0" h="14752" w="16218">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3292E1"/>
          </a:solidFill>
          <a:ln>
            <a:noFill/>
          </a:ln>
        </p:spPr>
        <p:txBody>
          <a:bodyPr anchorCtr="0" anchor="ctr" bIns="91425" lIns="91425" rIns="91425" tIns="91425">
            <a:noAutofit/>
          </a:bodyPr>
          <a:lstStyle/>
          <a:p>
            <a:pPr lvl="0">
              <a:spcBef>
                <a:spcPts val="0"/>
              </a:spcBef>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Quote">
    <p:spTree>
      <p:nvGrpSpPr>
        <p:cNvPr id="345" name="Shape 345"/>
        <p:cNvGrpSpPr/>
        <p:nvPr/>
      </p:nvGrpSpPr>
      <p:grpSpPr>
        <a:xfrm>
          <a:off x="0" y="0"/>
          <a:ext cx="0" cy="0"/>
          <a:chOff x="0" y="0"/>
          <a:chExt cx="0" cy="0"/>
        </a:xfrm>
      </p:grpSpPr>
      <p:sp>
        <p:nvSpPr>
          <p:cNvPr id="346" name="Shape 346"/>
          <p:cNvSpPr txBox="1"/>
          <p:nvPr>
            <p:ph idx="1" type="body"/>
          </p:nvPr>
        </p:nvSpPr>
        <p:spPr>
          <a:xfrm>
            <a:off x="2051200" y="2085600"/>
            <a:ext cx="6282299" cy="819899"/>
          </a:xfrm>
          <a:prstGeom prst="rect">
            <a:avLst/>
          </a:prstGeom>
        </p:spPr>
        <p:txBody>
          <a:bodyPr anchorCtr="0" anchor="ctr" bIns="91425" lIns="91425" rIns="91425" tIns="91425"/>
          <a:lstStyle>
            <a:lvl1pPr lvl="0" rtl="0">
              <a:spcBef>
                <a:spcPts val="0"/>
              </a:spcBef>
              <a:buSzPct val="100000"/>
              <a:buFont typeface="Nixie One"/>
              <a:defRPr sz="2400">
                <a:latin typeface="Nixie One"/>
                <a:ea typeface="Nixie One"/>
                <a:cs typeface="Nixie One"/>
                <a:sym typeface="Nixie One"/>
              </a:defRPr>
            </a:lvl1pPr>
            <a:lvl2pPr lvl="1" rtl="0">
              <a:spcBef>
                <a:spcPts val="0"/>
              </a:spcBef>
              <a:buSzPct val="100000"/>
              <a:buFont typeface="Nixie One"/>
              <a:defRPr sz="2400">
                <a:latin typeface="Nixie One"/>
                <a:ea typeface="Nixie One"/>
                <a:cs typeface="Nixie One"/>
                <a:sym typeface="Nixie One"/>
              </a:defRPr>
            </a:lvl2pPr>
            <a:lvl3pPr lvl="2" rtl="0">
              <a:spcBef>
                <a:spcPts val="0"/>
              </a:spcBef>
              <a:buSzPct val="100000"/>
              <a:buFont typeface="Nixie One"/>
              <a:defRPr sz="2400">
                <a:latin typeface="Nixie One"/>
                <a:ea typeface="Nixie One"/>
                <a:cs typeface="Nixie One"/>
                <a:sym typeface="Nixie One"/>
              </a:defRPr>
            </a:lvl3pPr>
            <a:lvl4pPr lvl="3" rtl="0">
              <a:spcBef>
                <a:spcPts val="0"/>
              </a:spcBef>
              <a:buSzPct val="100000"/>
              <a:buFont typeface="Nixie One"/>
              <a:defRPr sz="2400">
                <a:latin typeface="Nixie One"/>
                <a:ea typeface="Nixie One"/>
                <a:cs typeface="Nixie One"/>
                <a:sym typeface="Nixie One"/>
              </a:defRPr>
            </a:lvl4pPr>
            <a:lvl5pPr lvl="4" rtl="0">
              <a:spcBef>
                <a:spcPts val="0"/>
              </a:spcBef>
              <a:buSzPct val="100000"/>
              <a:buFont typeface="Nixie One"/>
              <a:defRPr sz="2400">
                <a:latin typeface="Nixie One"/>
                <a:ea typeface="Nixie One"/>
                <a:cs typeface="Nixie One"/>
                <a:sym typeface="Nixie One"/>
              </a:defRPr>
            </a:lvl5pPr>
            <a:lvl6pPr lvl="5" rtl="0">
              <a:spcBef>
                <a:spcPts val="0"/>
              </a:spcBef>
              <a:buSzPct val="100000"/>
              <a:buFont typeface="Nixie One"/>
              <a:defRPr sz="2400">
                <a:latin typeface="Nixie One"/>
                <a:ea typeface="Nixie One"/>
                <a:cs typeface="Nixie One"/>
                <a:sym typeface="Nixie One"/>
              </a:defRPr>
            </a:lvl6pPr>
            <a:lvl7pPr lvl="6" rtl="0">
              <a:spcBef>
                <a:spcPts val="0"/>
              </a:spcBef>
              <a:buSzPct val="100000"/>
              <a:buFont typeface="Nixie One"/>
              <a:defRPr sz="2400">
                <a:latin typeface="Nixie One"/>
                <a:ea typeface="Nixie One"/>
                <a:cs typeface="Nixie One"/>
                <a:sym typeface="Nixie One"/>
              </a:defRPr>
            </a:lvl7pPr>
            <a:lvl8pPr lvl="7" rtl="0">
              <a:spcBef>
                <a:spcPts val="0"/>
              </a:spcBef>
              <a:buSzPct val="100000"/>
              <a:buFont typeface="Nixie One"/>
              <a:defRPr sz="2400">
                <a:latin typeface="Nixie One"/>
                <a:ea typeface="Nixie One"/>
                <a:cs typeface="Nixie One"/>
                <a:sym typeface="Nixie One"/>
              </a:defRPr>
            </a:lvl8pPr>
            <a:lvl9pPr lvl="8">
              <a:spcBef>
                <a:spcPts val="0"/>
              </a:spcBef>
              <a:buSzPct val="100000"/>
              <a:buFont typeface="Nixie One"/>
              <a:defRPr sz="2400">
                <a:latin typeface="Nixie One"/>
                <a:ea typeface="Nixie One"/>
                <a:cs typeface="Nixie One"/>
                <a:sym typeface="Nixie One"/>
              </a:defRPr>
            </a:lvl9pPr>
          </a:lstStyle>
          <a:p/>
        </p:txBody>
      </p:sp>
      <p:grpSp>
        <p:nvGrpSpPr>
          <p:cNvPr id="347" name="Shape 347"/>
          <p:cNvGrpSpPr/>
          <p:nvPr/>
        </p:nvGrpSpPr>
        <p:grpSpPr>
          <a:xfrm flipH="1" rot="10800000">
            <a:off x="411206" y="1998368"/>
            <a:ext cx="1322798" cy="1145959"/>
            <a:chOff x="4088875" y="1431100"/>
            <a:chExt cx="3293000" cy="2852775"/>
          </a:xfrm>
        </p:grpSpPr>
        <p:sp>
          <p:nvSpPr>
            <p:cNvPr id="348" name="Shape 348"/>
            <p:cNvSpPr/>
            <p:nvPr/>
          </p:nvSpPr>
          <p:spPr>
            <a:xfrm>
              <a:off x="4831475" y="4136025"/>
              <a:ext cx="157950" cy="147850"/>
            </a:xfrm>
            <a:custGeom>
              <a:pathLst>
                <a:path extrusionOk="0" h="5914" w="6318">
                  <a:moveTo>
                    <a:pt x="404" y="0"/>
                  </a:moveTo>
                  <a:lnTo>
                    <a:pt x="1" y="269"/>
                  </a:lnTo>
                  <a:lnTo>
                    <a:pt x="3227" y="5914"/>
                  </a:lnTo>
                  <a:lnTo>
                    <a:pt x="6318" y="5914"/>
                  </a:lnTo>
                  <a:lnTo>
                    <a:pt x="404" y="0"/>
                  </a:lnTo>
                  <a:close/>
                </a:path>
              </a:pathLst>
            </a:custGeom>
            <a:solidFill>
              <a:srgbClr val="00E2C7"/>
            </a:solidFill>
            <a:ln>
              <a:noFill/>
            </a:ln>
          </p:spPr>
          <p:txBody>
            <a:bodyPr anchorCtr="0" anchor="ctr" bIns="91425" lIns="91425" rIns="91425" tIns="91425">
              <a:noAutofit/>
            </a:bodyPr>
            <a:lstStyle/>
            <a:p>
              <a:pPr lvl="0">
                <a:spcBef>
                  <a:spcPts val="0"/>
                </a:spcBef>
                <a:buNone/>
              </a:pPr>
              <a:r>
                <a:t/>
              </a:r>
              <a:endParaRPr/>
            </a:p>
          </p:txBody>
        </p:sp>
        <p:sp>
          <p:nvSpPr>
            <p:cNvPr id="349" name="Shape 349"/>
            <p:cNvSpPr/>
            <p:nvPr/>
          </p:nvSpPr>
          <p:spPr>
            <a:xfrm>
              <a:off x="4697075" y="3907525"/>
              <a:ext cx="389800" cy="376350"/>
            </a:xfrm>
            <a:custGeom>
              <a:pathLst>
                <a:path extrusionOk="0" h="15054" w="15592">
                  <a:moveTo>
                    <a:pt x="538" y="0"/>
                  </a:moveTo>
                  <a:lnTo>
                    <a:pt x="1" y="269"/>
                  </a:lnTo>
                  <a:lnTo>
                    <a:pt x="5377" y="9543"/>
                  </a:lnTo>
                  <a:lnTo>
                    <a:pt x="11022" y="15054"/>
                  </a:lnTo>
                  <a:lnTo>
                    <a:pt x="15592" y="15054"/>
                  </a:lnTo>
                  <a:lnTo>
                    <a:pt x="538" y="0"/>
                  </a:lnTo>
                  <a:close/>
                </a:path>
              </a:pathLst>
            </a:custGeom>
            <a:solidFill>
              <a:srgbClr val="01E0C8"/>
            </a:solidFill>
            <a:ln>
              <a:noFill/>
            </a:ln>
          </p:spPr>
          <p:txBody>
            <a:bodyPr anchorCtr="0" anchor="ctr" bIns="91425" lIns="91425" rIns="91425" tIns="91425">
              <a:noAutofit/>
            </a:bodyPr>
            <a:lstStyle/>
            <a:p>
              <a:pPr lvl="0">
                <a:spcBef>
                  <a:spcPts val="0"/>
                </a:spcBef>
                <a:buNone/>
              </a:pPr>
              <a:r>
                <a:t/>
              </a:r>
              <a:endParaRPr/>
            </a:p>
          </p:txBody>
        </p:sp>
        <p:sp>
          <p:nvSpPr>
            <p:cNvPr id="350" name="Shape 350"/>
            <p:cNvSpPr/>
            <p:nvPr/>
          </p:nvSpPr>
          <p:spPr>
            <a:xfrm>
              <a:off x="4566025" y="3675675"/>
              <a:ext cx="618300" cy="608200"/>
            </a:xfrm>
            <a:custGeom>
              <a:pathLst>
                <a:path extrusionOk="0" h="24328" w="24732">
                  <a:moveTo>
                    <a:pt x="404" y="0"/>
                  </a:moveTo>
                  <a:lnTo>
                    <a:pt x="1" y="404"/>
                  </a:lnTo>
                  <a:lnTo>
                    <a:pt x="5377" y="9543"/>
                  </a:lnTo>
                  <a:lnTo>
                    <a:pt x="20027" y="24328"/>
                  </a:lnTo>
                  <a:lnTo>
                    <a:pt x="24732" y="24328"/>
                  </a:lnTo>
                  <a:lnTo>
                    <a:pt x="404" y="0"/>
                  </a:lnTo>
                  <a:close/>
                </a:path>
              </a:pathLst>
            </a:custGeom>
            <a:solidFill>
              <a:srgbClr val="02DFC8"/>
            </a:solidFill>
            <a:ln>
              <a:noFill/>
            </a:ln>
          </p:spPr>
          <p:txBody>
            <a:bodyPr anchorCtr="0" anchor="ctr" bIns="91425" lIns="91425" rIns="91425" tIns="91425">
              <a:noAutofit/>
            </a:bodyPr>
            <a:lstStyle/>
            <a:p>
              <a:pPr lvl="0">
                <a:spcBef>
                  <a:spcPts val="0"/>
                </a:spcBef>
                <a:buNone/>
              </a:pPr>
              <a:r>
                <a:t/>
              </a:r>
              <a:endParaRPr/>
            </a:p>
          </p:txBody>
        </p:sp>
        <p:sp>
          <p:nvSpPr>
            <p:cNvPr id="351" name="Shape 351"/>
            <p:cNvSpPr/>
            <p:nvPr/>
          </p:nvSpPr>
          <p:spPr>
            <a:xfrm>
              <a:off x="4434975" y="3447175"/>
              <a:ext cx="846800" cy="836700"/>
            </a:xfrm>
            <a:custGeom>
              <a:pathLst>
                <a:path extrusionOk="0" h="33468" w="33872">
                  <a:moveTo>
                    <a:pt x="404" y="1"/>
                  </a:moveTo>
                  <a:lnTo>
                    <a:pt x="1" y="270"/>
                  </a:lnTo>
                  <a:lnTo>
                    <a:pt x="5243" y="9544"/>
                  </a:lnTo>
                  <a:lnTo>
                    <a:pt x="29167" y="33468"/>
                  </a:lnTo>
                  <a:lnTo>
                    <a:pt x="33871" y="33468"/>
                  </a:lnTo>
                  <a:lnTo>
                    <a:pt x="404" y="1"/>
                  </a:lnTo>
                  <a:close/>
                </a:path>
              </a:pathLst>
            </a:custGeom>
            <a:solidFill>
              <a:srgbClr val="03DDC9"/>
            </a:solidFill>
            <a:ln>
              <a:noFill/>
            </a:ln>
          </p:spPr>
          <p:txBody>
            <a:bodyPr anchorCtr="0" anchor="ctr" bIns="91425" lIns="91425" rIns="91425" tIns="91425">
              <a:noAutofit/>
            </a:bodyPr>
            <a:lstStyle/>
            <a:p>
              <a:pPr lvl="0">
                <a:spcBef>
                  <a:spcPts val="0"/>
                </a:spcBef>
                <a:buNone/>
              </a:pPr>
              <a:r>
                <a:t/>
              </a:r>
              <a:endParaRPr/>
            </a:p>
          </p:txBody>
        </p:sp>
        <p:sp>
          <p:nvSpPr>
            <p:cNvPr id="352" name="Shape 352"/>
            <p:cNvSpPr/>
            <p:nvPr/>
          </p:nvSpPr>
          <p:spPr>
            <a:xfrm>
              <a:off x="4300575" y="3218700"/>
              <a:ext cx="1078650" cy="1065175"/>
            </a:xfrm>
            <a:custGeom>
              <a:pathLst>
                <a:path extrusionOk="0" h="42607" w="43146">
                  <a:moveTo>
                    <a:pt x="404" y="0"/>
                  </a:moveTo>
                  <a:lnTo>
                    <a:pt x="0" y="269"/>
                  </a:lnTo>
                  <a:lnTo>
                    <a:pt x="5377" y="9543"/>
                  </a:lnTo>
                  <a:lnTo>
                    <a:pt x="38441" y="42607"/>
                  </a:lnTo>
                  <a:lnTo>
                    <a:pt x="43145" y="42607"/>
                  </a:lnTo>
                  <a:lnTo>
                    <a:pt x="404" y="0"/>
                  </a:lnTo>
                  <a:close/>
                </a:path>
              </a:pathLst>
            </a:custGeom>
            <a:solidFill>
              <a:srgbClr val="04DBC9"/>
            </a:solidFill>
            <a:ln>
              <a:noFill/>
            </a:ln>
          </p:spPr>
          <p:txBody>
            <a:bodyPr anchorCtr="0" anchor="ctr" bIns="91425" lIns="91425" rIns="91425" tIns="91425">
              <a:noAutofit/>
            </a:bodyPr>
            <a:lstStyle/>
            <a:p>
              <a:pPr lvl="0">
                <a:spcBef>
                  <a:spcPts val="0"/>
                </a:spcBef>
                <a:buNone/>
              </a:pPr>
              <a:r>
                <a:t/>
              </a:r>
              <a:endParaRPr/>
            </a:p>
          </p:txBody>
        </p:sp>
        <p:sp>
          <p:nvSpPr>
            <p:cNvPr id="353" name="Shape 353"/>
            <p:cNvSpPr/>
            <p:nvPr/>
          </p:nvSpPr>
          <p:spPr>
            <a:xfrm>
              <a:off x="4169525" y="2990200"/>
              <a:ext cx="1307150" cy="1293675"/>
            </a:xfrm>
            <a:custGeom>
              <a:pathLst>
                <a:path extrusionOk="0" h="51747" w="52286">
                  <a:moveTo>
                    <a:pt x="404" y="1"/>
                  </a:moveTo>
                  <a:lnTo>
                    <a:pt x="1" y="269"/>
                  </a:lnTo>
                  <a:lnTo>
                    <a:pt x="5242" y="9409"/>
                  </a:lnTo>
                  <a:lnTo>
                    <a:pt x="47581" y="51747"/>
                  </a:lnTo>
                  <a:lnTo>
                    <a:pt x="52285" y="51747"/>
                  </a:lnTo>
                  <a:lnTo>
                    <a:pt x="404" y="1"/>
                  </a:lnTo>
                  <a:close/>
                </a:path>
              </a:pathLst>
            </a:custGeom>
            <a:solidFill>
              <a:srgbClr val="06D9CA"/>
            </a:solidFill>
            <a:ln>
              <a:noFill/>
            </a:ln>
          </p:spPr>
          <p:txBody>
            <a:bodyPr anchorCtr="0" anchor="ctr" bIns="91425" lIns="91425" rIns="91425" tIns="91425">
              <a:noAutofit/>
            </a:bodyPr>
            <a:lstStyle/>
            <a:p>
              <a:pPr lvl="0">
                <a:spcBef>
                  <a:spcPts val="0"/>
                </a:spcBef>
                <a:buNone/>
              </a:pPr>
              <a:r>
                <a:t/>
              </a:r>
              <a:endParaRPr/>
            </a:p>
          </p:txBody>
        </p:sp>
        <p:sp>
          <p:nvSpPr>
            <p:cNvPr id="354" name="Shape 354"/>
            <p:cNvSpPr/>
            <p:nvPr/>
          </p:nvSpPr>
          <p:spPr>
            <a:xfrm>
              <a:off x="4088875" y="2822200"/>
              <a:ext cx="1481875" cy="1461675"/>
            </a:xfrm>
            <a:custGeom>
              <a:pathLst>
                <a:path extrusionOk="0" h="58467" w="59275">
                  <a:moveTo>
                    <a:pt x="807" y="0"/>
                  </a:moveTo>
                  <a:lnTo>
                    <a:pt x="1" y="1479"/>
                  </a:lnTo>
                  <a:lnTo>
                    <a:pt x="3227" y="6989"/>
                  </a:lnTo>
                  <a:lnTo>
                    <a:pt x="54705" y="58467"/>
                  </a:lnTo>
                  <a:lnTo>
                    <a:pt x="59274" y="58467"/>
                  </a:lnTo>
                  <a:lnTo>
                    <a:pt x="807"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355" name="Shape 355"/>
            <p:cNvSpPr/>
            <p:nvPr/>
          </p:nvSpPr>
          <p:spPr>
            <a:xfrm>
              <a:off x="4102325" y="2761700"/>
              <a:ext cx="1565875" cy="1522175"/>
            </a:xfrm>
            <a:custGeom>
              <a:pathLst>
                <a:path extrusionOk="0" h="60887" w="62635">
                  <a:moveTo>
                    <a:pt x="1748" y="1"/>
                  </a:moveTo>
                  <a:lnTo>
                    <a:pt x="0" y="2823"/>
                  </a:lnTo>
                  <a:lnTo>
                    <a:pt x="58064" y="60887"/>
                  </a:lnTo>
                  <a:lnTo>
                    <a:pt x="62634" y="60887"/>
                  </a:lnTo>
                  <a:lnTo>
                    <a:pt x="1748" y="1"/>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356" name="Shape 356"/>
            <p:cNvSpPr/>
            <p:nvPr/>
          </p:nvSpPr>
          <p:spPr>
            <a:xfrm>
              <a:off x="4139275" y="2697875"/>
              <a:ext cx="1626375" cy="1586000"/>
            </a:xfrm>
            <a:custGeom>
              <a:pathLst>
                <a:path extrusionOk="0" h="63440" w="65055">
                  <a:moveTo>
                    <a:pt x="1614" y="0"/>
                  </a:moveTo>
                  <a:lnTo>
                    <a:pt x="1" y="2957"/>
                  </a:lnTo>
                  <a:lnTo>
                    <a:pt x="60484" y="63440"/>
                  </a:lnTo>
                  <a:lnTo>
                    <a:pt x="65054" y="63440"/>
                  </a:lnTo>
                  <a:lnTo>
                    <a:pt x="1614"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357" name="Shape 357"/>
            <p:cNvSpPr/>
            <p:nvPr/>
          </p:nvSpPr>
          <p:spPr>
            <a:xfrm>
              <a:off x="4172900" y="2637375"/>
              <a:ext cx="1690175" cy="1646500"/>
            </a:xfrm>
            <a:custGeom>
              <a:pathLst>
                <a:path extrusionOk="0" h="65860" w="67607">
                  <a:moveTo>
                    <a:pt x="1747" y="1"/>
                  </a:moveTo>
                  <a:lnTo>
                    <a:pt x="0" y="2958"/>
                  </a:lnTo>
                  <a:lnTo>
                    <a:pt x="62903" y="65860"/>
                  </a:lnTo>
                  <a:lnTo>
                    <a:pt x="67607" y="65860"/>
                  </a:lnTo>
                  <a:lnTo>
                    <a:pt x="1747" y="1"/>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358" name="Shape 358"/>
            <p:cNvSpPr/>
            <p:nvPr/>
          </p:nvSpPr>
          <p:spPr>
            <a:xfrm>
              <a:off x="4209850" y="2576900"/>
              <a:ext cx="1750675" cy="1706975"/>
            </a:xfrm>
            <a:custGeom>
              <a:pathLst>
                <a:path extrusionOk="0" h="68279" w="70027">
                  <a:moveTo>
                    <a:pt x="1613" y="1"/>
                  </a:moveTo>
                  <a:lnTo>
                    <a:pt x="0" y="2823"/>
                  </a:lnTo>
                  <a:lnTo>
                    <a:pt x="65322" y="68279"/>
                  </a:lnTo>
                  <a:lnTo>
                    <a:pt x="70027" y="68279"/>
                  </a:lnTo>
                  <a:lnTo>
                    <a:pt x="1613" y="1"/>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359" name="Shape 359"/>
            <p:cNvSpPr/>
            <p:nvPr/>
          </p:nvSpPr>
          <p:spPr>
            <a:xfrm>
              <a:off x="4243450" y="2513050"/>
              <a:ext cx="1814525" cy="1770825"/>
            </a:xfrm>
            <a:custGeom>
              <a:pathLst>
                <a:path extrusionOk="0" h="70833" w="72581">
                  <a:moveTo>
                    <a:pt x="1748" y="1"/>
                  </a:moveTo>
                  <a:lnTo>
                    <a:pt x="1" y="2958"/>
                  </a:lnTo>
                  <a:lnTo>
                    <a:pt x="67876" y="70833"/>
                  </a:lnTo>
                  <a:lnTo>
                    <a:pt x="72581" y="70833"/>
                  </a:lnTo>
                  <a:lnTo>
                    <a:pt x="1748" y="1"/>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360" name="Shape 360"/>
            <p:cNvSpPr/>
            <p:nvPr/>
          </p:nvSpPr>
          <p:spPr>
            <a:xfrm>
              <a:off x="4280425" y="2452575"/>
              <a:ext cx="1875000" cy="1831300"/>
            </a:xfrm>
            <a:custGeom>
              <a:pathLst>
                <a:path extrusionOk="0" h="73252" w="75000">
                  <a:moveTo>
                    <a:pt x="1613" y="1"/>
                  </a:moveTo>
                  <a:lnTo>
                    <a:pt x="0" y="2957"/>
                  </a:lnTo>
                  <a:lnTo>
                    <a:pt x="70295" y="73252"/>
                  </a:lnTo>
                  <a:lnTo>
                    <a:pt x="74999" y="73252"/>
                  </a:lnTo>
                  <a:lnTo>
                    <a:pt x="1613" y="1"/>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361" name="Shape 361"/>
            <p:cNvSpPr/>
            <p:nvPr/>
          </p:nvSpPr>
          <p:spPr>
            <a:xfrm>
              <a:off x="4314025" y="2392100"/>
              <a:ext cx="1935475" cy="1891775"/>
            </a:xfrm>
            <a:custGeom>
              <a:pathLst>
                <a:path extrusionOk="0" h="75671" w="77419">
                  <a:moveTo>
                    <a:pt x="1747" y="0"/>
                  </a:moveTo>
                  <a:lnTo>
                    <a:pt x="0" y="2957"/>
                  </a:lnTo>
                  <a:lnTo>
                    <a:pt x="72849" y="75671"/>
                  </a:lnTo>
                  <a:lnTo>
                    <a:pt x="77419" y="75671"/>
                  </a:lnTo>
                  <a:lnTo>
                    <a:pt x="1747"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362" name="Shape 362"/>
            <p:cNvSpPr/>
            <p:nvPr/>
          </p:nvSpPr>
          <p:spPr>
            <a:xfrm>
              <a:off x="4350975" y="2328250"/>
              <a:ext cx="1995975" cy="1955625"/>
            </a:xfrm>
            <a:custGeom>
              <a:pathLst>
                <a:path extrusionOk="0" h="78225" w="79839">
                  <a:moveTo>
                    <a:pt x="1748" y="1"/>
                  </a:moveTo>
                  <a:lnTo>
                    <a:pt x="1" y="2957"/>
                  </a:lnTo>
                  <a:lnTo>
                    <a:pt x="75269" y="78225"/>
                  </a:lnTo>
                  <a:lnTo>
                    <a:pt x="79839" y="78225"/>
                  </a:lnTo>
                  <a:lnTo>
                    <a:pt x="1748" y="1"/>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363" name="Shape 363"/>
            <p:cNvSpPr/>
            <p:nvPr/>
          </p:nvSpPr>
          <p:spPr>
            <a:xfrm>
              <a:off x="4384575" y="2267775"/>
              <a:ext cx="2059825" cy="2016100"/>
            </a:xfrm>
            <a:custGeom>
              <a:pathLst>
                <a:path extrusionOk="0" h="80644" w="82393">
                  <a:moveTo>
                    <a:pt x="1748" y="0"/>
                  </a:moveTo>
                  <a:lnTo>
                    <a:pt x="1" y="2957"/>
                  </a:lnTo>
                  <a:lnTo>
                    <a:pt x="77823" y="80644"/>
                  </a:lnTo>
                  <a:lnTo>
                    <a:pt x="82392" y="80644"/>
                  </a:lnTo>
                  <a:lnTo>
                    <a:pt x="1748"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364" name="Shape 364"/>
            <p:cNvSpPr/>
            <p:nvPr/>
          </p:nvSpPr>
          <p:spPr>
            <a:xfrm>
              <a:off x="4421550" y="2207275"/>
              <a:ext cx="2120300" cy="2076600"/>
            </a:xfrm>
            <a:custGeom>
              <a:pathLst>
                <a:path extrusionOk="0" h="83064" w="84812">
                  <a:moveTo>
                    <a:pt x="1747" y="1"/>
                  </a:moveTo>
                  <a:lnTo>
                    <a:pt x="0" y="2958"/>
                  </a:lnTo>
                  <a:lnTo>
                    <a:pt x="80107" y="83064"/>
                  </a:lnTo>
                  <a:lnTo>
                    <a:pt x="84811" y="83064"/>
                  </a:lnTo>
                  <a:lnTo>
                    <a:pt x="1747" y="1"/>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365" name="Shape 365"/>
            <p:cNvSpPr/>
            <p:nvPr/>
          </p:nvSpPr>
          <p:spPr>
            <a:xfrm>
              <a:off x="4458500" y="2146800"/>
              <a:ext cx="2130375" cy="2137075"/>
            </a:xfrm>
            <a:custGeom>
              <a:pathLst>
                <a:path extrusionOk="0" h="85483" w="85215">
                  <a:moveTo>
                    <a:pt x="1614" y="1"/>
                  </a:moveTo>
                  <a:lnTo>
                    <a:pt x="1" y="2823"/>
                  </a:lnTo>
                  <a:lnTo>
                    <a:pt x="82527" y="85483"/>
                  </a:lnTo>
                  <a:lnTo>
                    <a:pt x="84005" y="85483"/>
                  </a:lnTo>
                  <a:lnTo>
                    <a:pt x="85215" y="83467"/>
                  </a:lnTo>
                  <a:lnTo>
                    <a:pt x="1614" y="1"/>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366" name="Shape 366"/>
            <p:cNvSpPr/>
            <p:nvPr/>
          </p:nvSpPr>
          <p:spPr>
            <a:xfrm>
              <a:off x="4492100" y="2082950"/>
              <a:ext cx="2133750" cy="2163975"/>
            </a:xfrm>
            <a:custGeom>
              <a:pathLst>
                <a:path extrusionOk="0" h="86559" w="85350">
                  <a:moveTo>
                    <a:pt x="1748" y="1"/>
                  </a:moveTo>
                  <a:lnTo>
                    <a:pt x="1" y="2958"/>
                  </a:lnTo>
                  <a:lnTo>
                    <a:pt x="83602" y="86559"/>
                  </a:lnTo>
                  <a:lnTo>
                    <a:pt x="85349" y="83602"/>
                  </a:lnTo>
                  <a:lnTo>
                    <a:pt x="1748"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367" name="Shape 367"/>
            <p:cNvSpPr/>
            <p:nvPr/>
          </p:nvSpPr>
          <p:spPr>
            <a:xfrm>
              <a:off x="4529075" y="2022475"/>
              <a:ext cx="2130375" cy="2163975"/>
            </a:xfrm>
            <a:custGeom>
              <a:pathLst>
                <a:path extrusionOk="0" h="86559" w="85215">
                  <a:moveTo>
                    <a:pt x="1613" y="1"/>
                  </a:moveTo>
                  <a:lnTo>
                    <a:pt x="0" y="2957"/>
                  </a:lnTo>
                  <a:lnTo>
                    <a:pt x="83467" y="86558"/>
                  </a:lnTo>
                  <a:lnTo>
                    <a:pt x="85214" y="83601"/>
                  </a:lnTo>
                  <a:lnTo>
                    <a:pt x="1613"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368" name="Shape 368"/>
            <p:cNvSpPr/>
            <p:nvPr/>
          </p:nvSpPr>
          <p:spPr>
            <a:xfrm>
              <a:off x="4562675" y="1962000"/>
              <a:ext cx="2133725" cy="2160600"/>
            </a:xfrm>
            <a:custGeom>
              <a:pathLst>
                <a:path extrusionOk="0" h="86424" w="85349">
                  <a:moveTo>
                    <a:pt x="1748" y="0"/>
                  </a:moveTo>
                  <a:lnTo>
                    <a:pt x="0" y="2957"/>
                  </a:lnTo>
                  <a:lnTo>
                    <a:pt x="83602" y="86424"/>
                  </a:lnTo>
                  <a:lnTo>
                    <a:pt x="85349" y="83467"/>
                  </a:lnTo>
                  <a:lnTo>
                    <a:pt x="1748" y="0"/>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369" name="Shape 369"/>
            <p:cNvSpPr/>
            <p:nvPr/>
          </p:nvSpPr>
          <p:spPr>
            <a:xfrm>
              <a:off x="4599625" y="1898150"/>
              <a:ext cx="2130375" cy="2163975"/>
            </a:xfrm>
            <a:custGeom>
              <a:pathLst>
                <a:path extrusionOk="0" h="86559" w="85215">
                  <a:moveTo>
                    <a:pt x="1614" y="0"/>
                  </a:moveTo>
                  <a:lnTo>
                    <a:pt x="1" y="2957"/>
                  </a:lnTo>
                  <a:lnTo>
                    <a:pt x="83602" y="86558"/>
                  </a:lnTo>
                  <a:lnTo>
                    <a:pt x="85215" y="83601"/>
                  </a:lnTo>
                  <a:lnTo>
                    <a:pt x="1614"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370" name="Shape 370"/>
            <p:cNvSpPr/>
            <p:nvPr/>
          </p:nvSpPr>
          <p:spPr>
            <a:xfrm>
              <a:off x="4633225" y="1837675"/>
              <a:ext cx="2133750" cy="2163950"/>
            </a:xfrm>
            <a:custGeom>
              <a:pathLst>
                <a:path extrusionOk="0" h="86558" w="85350">
                  <a:moveTo>
                    <a:pt x="1748" y="0"/>
                  </a:moveTo>
                  <a:lnTo>
                    <a:pt x="1" y="2957"/>
                  </a:lnTo>
                  <a:lnTo>
                    <a:pt x="83602" y="86558"/>
                  </a:lnTo>
                  <a:lnTo>
                    <a:pt x="85349" y="83601"/>
                  </a:lnTo>
                  <a:lnTo>
                    <a:pt x="1748"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371" name="Shape 371"/>
            <p:cNvSpPr/>
            <p:nvPr/>
          </p:nvSpPr>
          <p:spPr>
            <a:xfrm>
              <a:off x="4670200" y="1777175"/>
              <a:ext cx="2130375" cy="2160625"/>
            </a:xfrm>
            <a:custGeom>
              <a:pathLst>
                <a:path extrusionOk="0" h="86425" w="85215">
                  <a:moveTo>
                    <a:pt x="1748" y="1"/>
                  </a:moveTo>
                  <a:lnTo>
                    <a:pt x="0" y="2958"/>
                  </a:lnTo>
                  <a:lnTo>
                    <a:pt x="83602" y="86424"/>
                  </a:lnTo>
                  <a:lnTo>
                    <a:pt x="85215" y="83467"/>
                  </a:lnTo>
                  <a:lnTo>
                    <a:pt x="1748" y="1"/>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372" name="Shape 372"/>
            <p:cNvSpPr/>
            <p:nvPr/>
          </p:nvSpPr>
          <p:spPr>
            <a:xfrm>
              <a:off x="4707150" y="1713350"/>
              <a:ext cx="2130375" cy="2163950"/>
            </a:xfrm>
            <a:custGeom>
              <a:pathLst>
                <a:path extrusionOk="0" h="86558" w="85215">
                  <a:moveTo>
                    <a:pt x="1614" y="0"/>
                  </a:moveTo>
                  <a:lnTo>
                    <a:pt x="1" y="2957"/>
                  </a:lnTo>
                  <a:lnTo>
                    <a:pt x="83468" y="86558"/>
                  </a:lnTo>
                  <a:lnTo>
                    <a:pt x="85215" y="83601"/>
                  </a:lnTo>
                  <a:lnTo>
                    <a:pt x="1614" y="0"/>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373" name="Shape 373"/>
            <p:cNvSpPr/>
            <p:nvPr/>
          </p:nvSpPr>
          <p:spPr>
            <a:xfrm>
              <a:off x="4740750" y="1652850"/>
              <a:ext cx="2130400" cy="2163975"/>
            </a:xfrm>
            <a:custGeom>
              <a:pathLst>
                <a:path extrusionOk="0" h="86559" w="85216">
                  <a:moveTo>
                    <a:pt x="1748" y="1"/>
                  </a:moveTo>
                  <a:lnTo>
                    <a:pt x="1" y="2958"/>
                  </a:lnTo>
                  <a:lnTo>
                    <a:pt x="83602" y="86559"/>
                  </a:lnTo>
                  <a:lnTo>
                    <a:pt x="85215" y="83602"/>
                  </a:lnTo>
                  <a:lnTo>
                    <a:pt x="1748"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374" name="Shape 374"/>
            <p:cNvSpPr/>
            <p:nvPr/>
          </p:nvSpPr>
          <p:spPr>
            <a:xfrm>
              <a:off x="4777725" y="1592375"/>
              <a:ext cx="2130375" cy="2160600"/>
            </a:xfrm>
            <a:custGeom>
              <a:pathLst>
                <a:path extrusionOk="0" h="86424" w="85215">
                  <a:moveTo>
                    <a:pt x="1613" y="1"/>
                  </a:moveTo>
                  <a:lnTo>
                    <a:pt x="0" y="2957"/>
                  </a:lnTo>
                  <a:lnTo>
                    <a:pt x="83467" y="86424"/>
                  </a:lnTo>
                  <a:lnTo>
                    <a:pt x="85215" y="83601"/>
                  </a:lnTo>
                  <a:lnTo>
                    <a:pt x="1613"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375" name="Shape 375"/>
            <p:cNvSpPr/>
            <p:nvPr/>
          </p:nvSpPr>
          <p:spPr>
            <a:xfrm>
              <a:off x="4811325" y="1531900"/>
              <a:ext cx="2133750" cy="2160600"/>
            </a:xfrm>
            <a:custGeom>
              <a:pathLst>
                <a:path extrusionOk="0" h="86424" w="85350">
                  <a:moveTo>
                    <a:pt x="1748" y="0"/>
                  </a:moveTo>
                  <a:lnTo>
                    <a:pt x="0" y="2823"/>
                  </a:lnTo>
                  <a:lnTo>
                    <a:pt x="83602" y="86423"/>
                  </a:lnTo>
                  <a:lnTo>
                    <a:pt x="85349" y="83467"/>
                  </a:lnTo>
                  <a:lnTo>
                    <a:pt x="1748" y="0"/>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376" name="Shape 376"/>
            <p:cNvSpPr/>
            <p:nvPr/>
          </p:nvSpPr>
          <p:spPr>
            <a:xfrm>
              <a:off x="4848275" y="1468050"/>
              <a:ext cx="2130400" cy="2163975"/>
            </a:xfrm>
            <a:custGeom>
              <a:pathLst>
                <a:path extrusionOk="0" h="86559" w="85216">
                  <a:moveTo>
                    <a:pt x="1614" y="0"/>
                  </a:moveTo>
                  <a:lnTo>
                    <a:pt x="1" y="2957"/>
                  </a:lnTo>
                  <a:lnTo>
                    <a:pt x="83602" y="86558"/>
                  </a:lnTo>
                  <a:lnTo>
                    <a:pt x="85215" y="83601"/>
                  </a:lnTo>
                  <a:lnTo>
                    <a:pt x="1614"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377" name="Shape 377"/>
            <p:cNvSpPr/>
            <p:nvPr/>
          </p:nvSpPr>
          <p:spPr>
            <a:xfrm>
              <a:off x="4881875" y="1431100"/>
              <a:ext cx="2133750" cy="2140425"/>
            </a:xfrm>
            <a:custGeom>
              <a:pathLst>
                <a:path extrusionOk="0" h="85617" w="85350">
                  <a:moveTo>
                    <a:pt x="1211" y="0"/>
                  </a:moveTo>
                  <a:lnTo>
                    <a:pt x="1" y="2016"/>
                  </a:lnTo>
                  <a:lnTo>
                    <a:pt x="83602" y="85617"/>
                  </a:lnTo>
                  <a:lnTo>
                    <a:pt x="85350" y="82660"/>
                  </a:lnTo>
                  <a:lnTo>
                    <a:pt x="2689"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378" name="Shape 378"/>
            <p:cNvSpPr/>
            <p:nvPr/>
          </p:nvSpPr>
          <p:spPr>
            <a:xfrm>
              <a:off x="4928925" y="1431100"/>
              <a:ext cx="2120300" cy="2076600"/>
            </a:xfrm>
            <a:custGeom>
              <a:pathLst>
                <a:path extrusionOk="0" h="83064" w="84812">
                  <a:moveTo>
                    <a:pt x="1" y="0"/>
                  </a:moveTo>
                  <a:lnTo>
                    <a:pt x="83199" y="83063"/>
                  </a:lnTo>
                  <a:lnTo>
                    <a:pt x="84812" y="80106"/>
                  </a:lnTo>
                  <a:lnTo>
                    <a:pt x="4705"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379" name="Shape 379"/>
            <p:cNvSpPr/>
            <p:nvPr/>
          </p:nvSpPr>
          <p:spPr>
            <a:xfrm>
              <a:off x="5026375" y="1431100"/>
              <a:ext cx="2059825" cy="2016100"/>
            </a:xfrm>
            <a:custGeom>
              <a:pathLst>
                <a:path extrusionOk="0" h="80644" w="82393">
                  <a:moveTo>
                    <a:pt x="0" y="0"/>
                  </a:moveTo>
                  <a:lnTo>
                    <a:pt x="80645" y="80644"/>
                  </a:lnTo>
                  <a:lnTo>
                    <a:pt x="82392" y="77687"/>
                  </a:lnTo>
                  <a:lnTo>
                    <a:pt x="4705" y="0"/>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380" name="Shape 380"/>
            <p:cNvSpPr/>
            <p:nvPr/>
          </p:nvSpPr>
          <p:spPr>
            <a:xfrm>
              <a:off x="5123825" y="1431100"/>
              <a:ext cx="1995975" cy="1955625"/>
            </a:xfrm>
            <a:custGeom>
              <a:pathLst>
                <a:path extrusionOk="0" h="78225" w="79839">
                  <a:moveTo>
                    <a:pt x="0" y="0"/>
                  </a:moveTo>
                  <a:lnTo>
                    <a:pt x="78225" y="78225"/>
                  </a:lnTo>
                  <a:lnTo>
                    <a:pt x="79838" y="75268"/>
                  </a:lnTo>
                  <a:lnTo>
                    <a:pt x="4705"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381" name="Shape 381"/>
            <p:cNvSpPr/>
            <p:nvPr/>
          </p:nvSpPr>
          <p:spPr>
            <a:xfrm>
              <a:off x="5221275" y="1431100"/>
              <a:ext cx="1935475" cy="1891775"/>
            </a:xfrm>
            <a:custGeom>
              <a:pathLst>
                <a:path extrusionOk="0" h="75671" w="77419">
                  <a:moveTo>
                    <a:pt x="0" y="0"/>
                  </a:moveTo>
                  <a:lnTo>
                    <a:pt x="75671" y="75671"/>
                  </a:lnTo>
                  <a:lnTo>
                    <a:pt x="77419" y="72714"/>
                  </a:lnTo>
                  <a:lnTo>
                    <a:pt x="4570" y="0"/>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382" name="Shape 382"/>
            <p:cNvSpPr/>
            <p:nvPr/>
          </p:nvSpPr>
          <p:spPr>
            <a:xfrm>
              <a:off x="5318700" y="1431100"/>
              <a:ext cx="1875025" cy="1831300"/>
            </a:xfrm>
            <a:custGeom>
              <a:pathLst>
                <a:path extrusionOk="0" h="73252" w="75001">
                  <a:moveTo>
                    <a:pt x="1" y="0"/>
                  </a:moveTo>
                  <a:lnTo>
                    <a:pt x="73253" y="73251"/>
                  </a:lnTo>
                  <a:lnTo>
                    <a:pt x="75000" y="70295"/>
                  </a:lnTo>
                  <a:lnTo>
                    <a:pt x="4571"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383" name="Shape 383"/>
            <p:cNvSpPr/>
            <p:nvPr/>
          </p:nvSpPr>
          <p:spPr>
            <a:xfrm>
              <a:off x="5416150" y="1431100"/>
              <a:ext cx="1811175" cy="1770825"/>
            </a:xfrm>
            <a:custGeom>
              <a:pathLst>
                <a:path extrusionOk="0" h="70833" w="72447">
                  <a:moveTo>
                    <a:pt x="1" y="0"/>
                  </a:moveTo>
                  <a:lnTo>
                    <a:pt x="70699" y="70832"/>
                  </a:lnTo>
                  <a:lnTo>
                    <a:pt x="72446" y="67875"/>
                  </a:lnTo>
                  <a:lnTo>
                    <a:pt x="4571"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384" name="Shape 384"/>
            <p:cNvSpPr/>
            <p:nvPr/>
          </p:nvSpPr>
          <p:spPr>
            <a:xfrm>
              <a:off x="5510250" y="1431100"/>
              <a:ext cx="1754025" cy="1706975"/>
            </a:xfrm>
            <a:custGeom>
              <a:pathLst>
                <a:path extrusionOk="0" h="68279" w="70161">
                  <a:moveTo>
                    <a:pt x="0" y="0"/>
                  </a:moveTo>
                  <a:lnTo>
                    <a:pt x="68413" y="68278"/>
                  </a:lnTo>
                  <a:lnTo>
                    <a:pt x="70161" y="65456"/>
                  </a:lnTo>
                  <a:lnTo>
                    <a:pt x="4704" y="0"/>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385" name="Shape 385"/>
            <p:cNvSpPr/>
            <p:nvPr/>
          </p:nvSpPr>
          <p:spPr>
            <a:xfrm>
              <a:off x="5607675" y="1431100"/>
              <a:ext cx="1690200" cy="1646500"/>
            </a:xfrm>
            <a:custGeom>
              <a:pathLst>
                <a:path extrusionOk="0" h="65860" w="67608">
                  <a:moveTo>
                    <a:pt x="1" y="0"/>
                  </a:moveTo>
                  <a:lnTo>
                    <a:pt x="65995" y="65859"/>
                  </a:lnTo>
                  <a:lnTo>
                    <a:pt x="67608" y="62902"/>
                  </a:lnTo>
                  <a:lnTo>
                    <a:pt x="4705"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386" name="Shape 386"/>
            <p:cNvSpPr/>
            <p:nvPr/>
          </p:nvSpPr>
          <p:spPr>
            <a:xfrm>
              <a:off x="5705125" y="1431100"/>
              <a:ext cx="1629725" cy="1586000"/>
            </a:xfrm>
            <a:custGeom>
              <a:pathLst>
                <a:path extrusionOk="0" h="63440" w="65189">
                  <a:moveTo>
                    <a:pt x="1" y="0"/>
                  </a:moveTo>
                  <a:lnTo>
                    <a:pt x="63441" y="63440"/>
                  </a:lnTo>
                  <a:lnTo>
                    <a:pt x="65188" y="60483"/>
                  </a:lnTo>
                  <a:lnTo>
                    <a:pt x="4705" y="0"/>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387" name="Shape 387"/>
            <p:cNvSpPr/>
            <p:nvPr/>
          </p:nvSpPr>
          <p:spPr>
            <a:xfrm>
              <a:off x="5802575" y="1431100"/>
              <a:ext cx="1565875" cy="1525525"/>
            </a:xfrm>
            <a:custGeom>
              <a:pathLst>
                <a:path extrusionOk="0" h="61021" w="62635">
                  <a:moveTo>
                    <a:pt x="1" y="0"/>
                  </a:moveTo>
                  <a:lnTo>
                    <a:pt x="61021" y="61020"/>
                  </a:lnTo>
                  <a:lnTo>
                    <a:pt x="62634" y="58064"/>
                  </a:lnTo>
                  <a:lnTo>
                    <a:pt x="4705"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388" name="Shape 388"/>
            <p:cNvSpPr/>
            <p:nvPr/>
          </p:nvSpPr>
          <p:spPr>
            <a:xfrm>
              <a:off x="5900025" y="1431100"/>
              <a:ext cx="1481850" cy="1461675"/>
            </a:xfrm>
            <a:custGeom>
              <a:pathLst>
                <a:path extrusionOk="0" h="58467" w="59274">
                  <a:moveTo>
                    <a:pt x="0" y="0"/>
                  </a:moveTo>
                  <a:lnTo>
                    <a:pt x="58468" y="58467"/>
                  </a:lnTo>
                  <a:lnTo>
                    <a:pt x="59274" y="57123"/>
                  </a:lnTo>
                  <a:lnTo>
                    <a:pt x="56048" y="51478"/>
                  </a:lnTo>
                  <a:lnTo>
                    <a:pt x="4570" y="0"/>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389" name="Shape 389"/>
            <p:cNvSpPr/>
            <p:nvPr/>
          </p:nvSpPr>
          <p:spPr>
            <a:xfrm>
              <a:off x="5997475" y="1431100"/>
              <a:ext cx="1307125" cy="1297025"/>
            </a:xfrm>
            <a:custGeom>
              <a:pathLst>
                <a:path extrusionOk="0" h="51881" w="52285">
                  <a:moveTo>
                    <a:pt x="0" y="0"/>
                  </a:moveTo>
                  <a:lnTo>
                    <a:pt x="51747" y="51881"/>
                  </a:lnTo>
                  <a:lnTo>
                    <a:pt x="52285" y="51478"/>
                  </a:lnTo>
                  <a:lnTo>
                    <a:pt x="46908" y="42338"/>
                  </a:lnTo>
                  <a:lnTo>
                    <a:pt x="4570" y="0"/>
                  </a:lnTo>
                  <a:close/>
                </a:path>
              </a:pathLst>
            </a:custGeom>
            <a:solidFill>
              <a:srgbClr val="2D9CDF"/>
            </a:solidFill>
            <a:ln>
              <a:noFill/>
            </a:ln>
          </p:spPr>
          <p:txBody>
            <a:bodyPr anchorCtr="0" anchor="ctr" bIns="91425" lIns="91425" rIns="91425" tIns="91425">
              <a:noAutofit/>
            </a:bodyPr>
            <a:lstStyle/>
            <a:p>
              <a:pPr lvl="0">
                <a:spcBef>
                  <a:spcPts val="0"/>
                </a:spcBef>
                <a:buNone/>
              </a:pPr>
              <a:r>
                <a:t/>
              </a:r>
              <a:endParaRPr/>
            </a:p>
          </p:txBody>
        </p:sp>
        <p:sp>
          <p:nvSpPr>
            <p:cNvPr id="390" name="Shape 390"/>
            <p:cNvSpPr/>
            <p:nvPr/>
          </p:nvSpPr>
          <p:spPr>
            <a:xfrm>
              <a:off x="6094900" y="1431100"/>
              <a:ext cx="1075300" cy="1065175"/>
            </a:xfrm>
            <a:custGeom>
              <a:pathLst>
                <a:path extrusionOk="0" h="42607" w="43012">
                  <a:moveTo>
                    <a:pt x="1" y="0"/>
                  </a:moveTo>
                  <a:lnTo>
                    <a:pt x="42608" y="42607"/>
                  </a:lnTo>
                  <a:lnTo>
                    <a:pt x="43011" y="42338"/>
                  </a:lnTo>
                  <a:lnTo>
                    <a:pt x="37769" y="33064"/>
                  </a:lnTo>
                  <a:lnTo>
                    <a:pt x="4571" y="0"/>
                  </a:lnTo>
                  <a:close/>
                </a:path>
              </a:pathLst>
            </a:custGeom>
            <a:solidFill>
              <a:srgbClr val="2F9AE0"/>
            </a:solidFill>
            <a:ln>
              <a:noFill/>
            </a:ln>
          </p:spPr>
          <p:txBody>
            <a:bodyPr anchorCtr="0" anchor="ctr" bIns="91425" lIns="91425" rIns="91425" tIns="91425">
              <a:noAutofit/>
            </a:bodyPr>
            <a:lstStyle/>
            <a:p>
              <a:pPr lvl="0">
                <a:spcBef>
                  <a:spcPts val="0"/>
                </a:spcBef>
                <a:buNone/>
              </a:pPr>
              <a:r>
                <a:t/>
              </a:r>
              <a:endParaRPr/>
            </a:p>
          </p:txBody>
        </p:sp>
        <p:sp>
          <p:nvSpPr>
            <p:cNvPr id="391" name="Shape 391"/>
            <p:cNvSpPr/>
            <p:nvPr/>
          </p:nvSpPr>
          <p:spPr>
            <a:xfrm>
              <a:off x="6189000" y="1431100"/>
              <a:ext cx="850150" cy="836700"/>
            </a:xfrm>
            <a:custGeom>
              <a:pathLst>
                <a:path extrusionOk="0" h="33468" w="34006">
                  <a:moveTo>
                    <a:pt x="0" y="0"/>
                  </a:moveTo>
                  <a:lnTo>
                    <a:pt x="33602" y="33467"/>
                  </a:lnTo>
                  <a:lnTo>
                    <a:pt x="34005" y="33198"/>
                  </a:lnTo>
                  <a:lnTo>
                    <a:pt x="28629" y="23924"/>
                  </a:lnTo>
                  <a:lnTo>
                    <a:pt x="4705" y="0"/>
                  </a:lnTo>
                  <a:close/>
                </a:path>
              </a:pathLst>
            </a:custGeom>
            <a:solidFill>
              <a:srgbClr val="3098E0"/>
            </a:solidFill>
            <a:ln>
              <a:noFill/>
            </a:ln>
          </p:spPr>
          <p:txBody>
            <a:bodyPr anchorCtr="0" anchor="ctr" bIns="91425" lIns="91425" rIns="91425" tIns="91425">
              <a:noAutofit/>
            </a:bodyPr>
            <a:lstStyle/>
            <a:p>
              <a:pPr lvl="0">
                <a:spcBef>
                  <a:spcPts val="0"/>
                </a:spcBef>
                <a:buNone/>
              </a:pPr>
              <a:r>
                <a:t/>
              </a:r>
              <a:endParaRPr/>
            </a:p>
          </p:txBody>
        </p:sp>
        <p:sp>
          <p:nvSpPr>
            <p:cNvPr id="392" name="Shape 392"/>
            <p:cNvSpPr/>
            <p:nvPr/>
          </p:nvSpPr>
          <p:spPr>
            <a:xfrm>
              <a:off x="6286450" y="1431100"/>
              <a:ext cx="618300" cy="608200"/>
            </a:xfrm>
            <a:custGeom>
              <a:pathLst>
                <a:path extrusionOk="0" h="24328" w="24732">
                  <a:moveTo>
                    <a:pt x="0" y="0"/>
                  </a:moveTo>
                  <a:lnTo>
                    <a:pt x="24328" y="24328"/>
                  </a:lnTo>
                  <a:lnTo>
                    <a:pt x="24731" y="23924"/>
                  </a:lnTo>
                  <a:lnTo>
                    <a:pt x="19489" y="14785"/>
                  </a:lnTo>
                  <a:lnTo>
                    <a:pt x="4704" y="0"/>
                  </a:lnTo>
                  <a:close/>
                </a:path>
              </a:pathLst>
            </a:custGeom>
            <a:solidFill>
              <a:srgbClr val="3196E1"/>
            </a:solidFill>
            <a:ln>
              <a:noFill/>
            </a:ln>
          </p:spPr>
          <p:txBody>
            <a:bodyPr anchorCtr="0" anchor="ctr" bIns="91425" lIns="91425" rIns="91425" tIns="91425">
              <a:noAutofit/>
            </a:bodyPr>
            <a:lstStyle/>
            <a:p>
              <a:pPr lvl="0">
                <a:spcBef>
                  <a:spcPts val="0"/>
                </a:spcBef>
                <a:buNone/>
              </a:pPr>
              <a:r>
                <a:t/>
              </a:r>
              <a:endParaRPr/>
            </a:p>
          </p:txBody>
        </p:sp>
        <p:sp>
          <p:nvSpPr>
            <p:cNvPr id="393" name="Shape 393"/>
            <p:cNvSpPr/>
            <p:nvPr/>
          </p:nvSpPr>
          <p:spPr>
            <a:xfrm>
              <a:off x="6383900" y="1431100"/>
              <a:ext cx="389800" cy="376350"/>
            </a:xfrm>
            <a:custGeom>
              <a:pathLst>
                <a:path extrusionOk="0" h="15054" w="15592">
                  <a:moveTo>
                    <a:pt x="0" y="0"/>
                  </a:moveTo>
                  <a:lnTo>
                    <a:pt x="15188" y="15054"/>
                  </a:lnTo>
                  <a:lnTo>
                    <a:pt x="15591" y="14785"/>
                  </a:lnTo>
                  <a:lnTo>
                    <a:pt x="10215" y="5645"/>
                  </a:lnTo>
                  <a:lnTo>
                    <a:pt x="4704" y="0"/>
                  </a:lnTo>
                  <a:close/>
                </a:path>
              </a:pathLst>
            </a:custGeom>
            <a:solidFill>
              <a:srgbClr val="3295E1"/>
            </a:solidFill>
            <a:ln>
              <a:noFill/>
            </a:ln>
          </p:spPr>
          <p:txBody>
            <a:bodyPr anchorCtr="0" anchor="ctr" bIns="91425" lIns="91425" rIns="91425" tIns="91425">
              <a:noAutofit/>
            </a:bodyPr>
            <a:lstStyle/>
            <a:p>
              <a:pPr lvl="0">
                <a:spcBef>
                  <a:spcPts val="0"/>
                </a:spcBef>
                <a:buNone/>
              </a:pPr>
              <a:r>
                <a:t/>
              </a:r>
              <a:endParaRPr/>
            </a:p>
          </p:txBody>
        </p:sp>
        <p:sp>
          <p:nvSpPr>
            <p:cNvPr id="394" name="Shape 394"/>
            <p:cNvSpPr/>
            <p:nvPr/>
          </p:nvSpPr>
          <p:spPr>
            <a:xfrm>
              <a:off x="6481325" y="1431100"/>
              <a:ext cx="157950" cy="147850"/>
            </a:xfrm>
            <a:custGeom>
              <a:pathLst>
                <a:path extrusionOk="0" h="5914" w="6318">
                  <a:moveTo>
                    <a:pt x="1" y="0"/>
                  </a:moveTo>
                  <a:lnTo>
                    <a:pt x="5915" y="5914"/>
                  </a:lnTo>
                  <a:lnTo>
                    <a:pt x="6318" y="5645"/>
                  </a:lnTo>
                  <a:lnTo>
                    <a:pt x="3092" y="0"/>
                  </a:lnTo>
                  <a:close/>
                </a:path>
              </a:pathLst>
            </a:custGeom>
            <a:solidFill>
              <a:srgbClr val="3393E2"/>
            </a:solidFill>
            <a:ln>
              <a:noFill/>
            </a:ln>
          </p:spPr>
          <p:txBody>
            <a:bodyPr anchorCtr="0" anchor="ctr" bIns="91425" lIns="91425" rIns="91425" tIns="91425">
              <a:noAutofit/>
            </a:bodyPr>
            <a:lstStyle/>
            <a:p>
              <a:pPr lvl="0">
                <a:spcBef>
                  <a:spcPts val="0"/>
                </a:spcBef>
                <a:buNone/>
              </a:pPr>
              <a:r>
                <a:t/>
              </a:r>
              <a:endParaRPr/>
            </a:p>
          </p:txBody>
        </p:sp>
      </p:grpSp>
      <p:sp>
        <p:nvSpPr>
          <p:cNvPr id="395" name="Shape 395"/>
          <p:cNvSpPr/>
          <p:nvPr/>
        </p:nvSpPr>
        <p:spPr>
          <a:xfrm flipH="1" rot="10800000">
            <a:off x="-123825" y="2811575"/>
            <a:ext cx="819899" cy="710099"/>
          </a:xfrm>
          <a:prstGeom prst="hexagon">
            <a:avLst>
              <a:gd fmla="val 28678" name="adj"/>
              <a:gd fmla="val 115470" name="vf"/>
            </a:avLst>
          </a:prstGeom>
          <a:noFill/>
          <a:ln cap="flat" cmpd="sng" w="952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396" name="Shape 396"/>
          <p:cNvSpPr/>
          <p:nvPr/>
        </p:nvSpPr>
        <p:spPr>
          <a:xfrm flipH="1" rot="10800000">
            <a:off x="638174" y="3192699"/>
            <a:ext cx="428700" cy="371100"/>
          </a:xfrm>
          <a:prstGeom prst="hexagon">
            <a:avLst>
              <a:gd fmla="val 28678" name="adj"/>
              <a:gd fmla="val 115470" name="vf"/>
            </a:avLst>
          </a:pr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397" name="Shape 397"/>
          <p:cNvSpPr/>
          <p:nvPr/>
        </p:nvSpPr>
        <p:spPr>
          <a:xfrm flipH="1" rot="10800000">
            <a:off x="752474" y="1201800"/>
            <a:ext cx="819899" cy="710099"/>
          </a:xfrm>
          <a:prstGeom prst="hexagon">
            <a:avLst>
              <a:gd fmla="val 28678" name="adj"/>
              <a:gd fmla="val 115470" name="vf"/>
            </a:avLst>
          </a:prstGeom>
          <a:noFill/>
          <a:ln cap="flat" cmpd="sng" w="76200">
            <a:solidFill>
              <a:srgbClr val="184769"/>
            </a:solidFill>
            <a:prstDash val="solid"/>
            <a:miter/>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398" name="Shape 398"/>
          <p:cNvSpPr/>
          <p:nvPr/>
        </p:nvSpPr>
        <p:spPr>
          <a:xfrm flipH="1" rot="10800000">
            <a:off x="657224" y="4380174"/>
            <a:ext cx="358799" cy="310500"/>
          </a:xfrm>
          <a:prstGeom prst="hexagon">
            <a:avLst>
              <a:gd fmla="val 28678" name="adj"/>
              <a:gd fmla="val 115470" name="vf"/>
            </a:avLst>
          </a:prstGeom>
          <a:solidFill>
            <a:srgbClr val="00E1C6"/>
          </a:solidFill>
          <a:ln>
            <a:noFill/>
          </a:ln>
        </p:spPr>
        <p:txBody>
          <a:bodyPr anchorCtr="0" anchor="ctr" bIns="91425" lIns="91425" rIns="91425" tIns="91425">
            <a:noAutofit/>
          </a:bodyPr>
          <a:lstStyle/>
          <a:p>
            <a:pPr lvl="0">
              <a:spcBef>
                <a:spcPts val="0"/>
              </a:spcBef>
              <a:buNone/>
            </a:pPr>
            <a:r>
              <a:t/>
            </a:r>
            <a:endParaRPr/>
          </a:p>
        </p:txBody>
      </p:sp>
      <p:grpSp>
        <p:nvGrpSpPr>
          <p:cNvPr id="399" name="Shape 399"/>
          <p:cNvGrpSpPr/>
          <p:nvPr/>
        </p:nvGrpSpPr>
        <p:grpSpPr>
          <a:xfrm>
            <a:off x="986833" y="1394517"/>
            <a:ext cx="351203" cy="324660"/>
            <a:chOff x="5975075" y="2327500"/>
            <a:chExt cx="420100" cy="388350"/>
          </a:xfrm>
        </p:grpSpPr>
        <p:sp>
          <p:nvSpPr>
            <p:cNvPr id="400" name="Shape 400"/>
            <p:cNvSpPr/>
            <p:nvPr/>
          </p:nvSpPr>
          <p:spPr>
            <a:xfrm>
              <a:off x="5975075" y="2474650"/>
              <a:ext cx="98325" cy="220450"/>
            </a:xfrm>
            <a:custGeom>
              <a:pathLst>
                <a:path extrusionOk="0" h="8818" w="3933">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401" name="Shape 401"/>
            <p:cNvSpPr/>
            <p:nvPr/>
          </p:nvSpPr>
          <p:spPr>
            <a:xfrm>
              <a:off x="6088025" y="2327500"/>
              <a:ext cx="307150" cy="388350"/>
            </a:xfrm>
            <a:custGeom>
              <a:pathLst>
                <a:path extrusionOk="0" h="15534" w="12286">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sp>
        <p:nvSpPr>
          <p:cNvPr id="402" name="Shape 402"/>
          <p:cNvSpPr/>
          <p:nvPr/>
        </p:nvSpPr>
        <p:spPr>
          <a:xfrm>
            <a:off x="203100" y="3022776"/>
            <a:ext cx="166061" cy="287704"/>
          </a:xfrm>
          <a:custGeom>
            <a:pathLst>
              <a:path extrusionOk="0" h="20565" w="1187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grpSp>
        <p:nvGrpSpPr>
          <p:cNvPr id="403" name="Shape 403"/>
          <p:cNvGrpSpPr/>
          <p:nvPr/>
        </p:nvGrpSpPr>
        <p:grpSpPr>
          <a:xfrm>
            <a:off x="295728" y="877705"/>
            <a:ext cx="247468" cy="392302"/>
            <a:chOff x="6718575" y="2318625"/>
            <a:chExt cx="256950" cy="407375"/>
          </a:xfrm>
        </p:grpSpPr>
        <p:sp>
          <p:nvSpPr>
            <p:cNvPr id="404" name="Shape 404"/>
            <p:cNvSpPr/>
            <p:nvPr/>
          </p:nvSpPr>
          <p:spPr>
            <a:xfrm>
              <a:off x="6795900" y="2673600"/>
              <a:ext cx="102300" cy="22550"/>
            </a:xfrm>
            <a:custGeom>
              <a:pathLst>
                <a:path extrusionOk="0" fill="none" h="902" w="4092">
                  <a:moveTo>
                    <a:pt x="4092" y="902"/>
                  </a:moveTo>
                  <a:lnTo>
                    <a:pt x="4092" y="1"/>
                  </a:lnTo>
                  <a:lnTo>
                    <a:pt x="0" y="1"/>
                  </a:lnTo>
                  <a:lnTo>
                    <a:pt x="0" y="902"/>
                  </a:lnTo>
                  <a:lnTo>
                    <a:pt x="4092" y="902"/>
                  </a:lnTo>
                  <a:close/>
                </a:path>
              </a:pathLst>
            </a:custGeom>
            <a:noFill/>
            <a:ln cap="rnd" cmpd="sng" w="1217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405" name="Shape 405"/>
            <p:cNvSpPr/>
            <p:nvPr/>
          </p:nvSpPr>
          <p:spPr>
            <a:xfrm>
              <a:off x="6795900" y="2650475"/>
              <a:ext cx="102300" cy="22550"/>
            </a:xfrm>
            <a:custGeom>
              <a:pathLst>
                <a:path extrusionOk="0" fill="none" h="902" w="4092">
                  <a:moveTo>
                    <a:pt x="4092" y="901"/>
                  </a:moveTo>
                  <a:lnTo>
                    <a:pt x="4092" y="0"/>
                  </a:lnTo>
                  <a:lnTo>
                    <a:pt x="0" y="0"/>
                  </a:lnTo>
                  <a:lnTo>
                    <a:pt x="0" y="901"/>
                  </a:lnTo>
                  <a:lnTo>
                    <a:pt x="4092" y="901"/>
                  </a:lnTo>
                  <a:close/>
                </a:path>
              </a:pathLst>
            </a:custGeom>
            <a:noFill/>
            <a:ln cap="rnd" cmpd="sng" w="1217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406" name="Shape 406"/>
            <p:cNvSpPr/>
            <p:nvPr/>
          </p:nvSpPr>
          <p:spPr>
            <a:xfrm>
              <a:off x="6795900" y="2696125"/>
              <a:ext cx="102300" cy="29875"/>
            </a:xfrm>
            <a:custGeom>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407" name="Shape 407"/>
            <p:cNvSpPr/>
            <p:nvPr/>
          </p:nvSpPr>
          <p:spPr>
            <a:xfrm>
              <a:off x="6784925" y="2459275"/>
              <a:ext cx="35350" cy="166875"/>
            </a:xfrm>
            <a:custGeom>
              <a:pathLst>
                <a:path extrusionOk="0" fill="none" h="6675" w="1414">
                  <a:moveTo>
                    <a:pt x="1413" y="6674"/>
                  </a:moveTo>
                  <a:lnTo>
                    <a:pt x="1413" y="6674"/>
                  </a:lnTo>
                  <a:lnTo>
                    <a:pt x="585" y="2850"/>
                  </a:lnTo>
                  <a:lnTo>
                    <a:pt x="1" y="1"/>
                  </a:lnTo>
                </a:path>
              </a:pathLst>
            </a:custGeom>
            <a:noFill/>
            <a:ln cap="rnd" cmpd="sng" w="1217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408" name="Shape 408"/>
            <p:cNvSpPr/>
            <p:nvPr/>
          </p:nvSpPr>
          <p:spPr>
            <a:xfrm>
              <a:off x="6718575" y="2318625"/>
              <a:ext cx="256950" cy="307525"/>
            </a:xfrm>
            <a:custGeom>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409" name="Shape 409"/>
            <p:cNvSpPr/>
            <p:nvPr/>
          </p:nvSpPr>
          <p:spPr>
            <a:xfrm>
              <a:off x="6873825" y="2459275"/>
              <a:ext cx="35350" cy="166875"/>
            </a:xfrm>
            <a:custGeom>
              <a:pathLst>
                <a:path extrusionOk="0" fill="none" h="6675" w="1414">
                  <a:moveTo>
                    <a:pt x="1413" y="1"/>
                  </a:moveTo>
                  <a:lnTo>
                    <a:pt x="1413" y="1"/>
                  </a:lnTo>
                  <a:lnTo>
                    <a:pt x="829" y="2850"/>
                  </a:lnTo>
                  <a:lnTo>
                    <a:pt x="1" y="6674"/>
                  </a:lnTo>
                </a:path>
              </a:pathLst>
            </a:custGeom>
            <a:noFill/>
            <a:ln cap="rnd" cmpd="sng" w="1217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410" name="Shape 410"/>
            <p:cNvSpPr/>
            <p:nvPr/>
          </p:nvSpPr>
          <p:spPr>
            <a:xfrm>
              <a:off x="6801975" y="2453200"/>
              <a:ext cx="90150" cy="19500"/>
            </a:xfrm>
            <a:custGeom>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411" name="Shape 411"/>
            <p:cNvSpPr/>
            <p:nvPr/>
          </p:nvSpPr>
          <p:spPr>
            <a:xfrm>
              <a:off x="6795900" y="2628550"/>
              <a:ext cx="102300" cy="25"/>
            </a:xfrm>
            <a:custGeom>
              <a:pathLst>
                <a:path extrusionOk="0" fill="none" h="1" w="4092">
                  <a:moveTo>
                    <a:pt x="0" y="1"/>
                  </a:moveTo>
                  <a:lnTo>
                    <a:pt x="4092" y="1"/>
                  </a:lnTo>
                </a:path>
              </a:pathLst>
            </a:custGeom>
            <a:noFill/>
            <a:ln cap="rnd" cmpd="sng" w="1217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grpSp>
        <p:nvGrpSpPr>
          <p:cNvPr id="412" name="Shape 412"/>
          <p:cNvGrpSpPr/>
          <p:nvPr/>
        </p:nvGrpSpPr>
        <p:grpSpPr>
          <a:xfrm>
            <a:off x="1229484" y="3310480"/>
            <a:ext cx="342881" cy="350068"/>
            <a:chOff x="3951850" y="2985350"/>
            <a:chExt cx="407950" cy="416500"/>
          </a:xfrm>
        </p:grpSpPr>
        <p:sp>
          <p:nvSpPr>
            <p:cNvPr id="413" name="Shape 413"/>
            <p:cNvSpPr/>
            <p:nvPr/>
          </p:nvSpPr>
          <p:spPr>
            <a:xfrm>
              <a:off x="3951850" y="2985350"/>
              <a:ext cx="314800" cy="314825"/>
            </a:xfrm>
            <a:custGeom>
              <a:pathLst>
                <a:path extrusionOk="0" fill="none" h="12593" w="12592">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414" name="Shape 414"/>
            <p:cNvSpPr/>
            <p:nvPr/>
          </p:nvSpPr>
          <p:spPr>
            <a:xfrm>
              <a:off x="3988375" y="3021875"/>
              <a:ext cx="241750" cy="241750"/>
            </a:xfrm>
            <a:custGeom>
              <a:pathLst>
                <a:path extrusionOk="0" fill="none" h="9670" w="967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415" name="Shape 415"/>
            <p:cNvSpPr/>
            <p:nvPr/>
          </p:nvSpPr>
          <p:spPr>
            <a:xfrm>
              <a:off x="4024300" y="3058425"/>
              <a:ext cx="84650" cy="84650"/>
            </a:xfrm>
            <a:custGeom>
              <a:pathLst>
                <a:path extrusionOk="0" fill="none" h="3386" w="3386">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416" name="Shape 416"/>
            <p:cNvSpPr/>
            <p:nvPr/>
          </p:nvSpPr>
          <p:spPr>
            <a:xfrm>
              <a:off x="4205750" y="3248375"/>
              <a:ext cx="154050" cy="153475"/>
            </a:xfrm>
            <a:custGeom>
              <a:pathLst>
                <a:path extrusionOk="0" fill="none" h="6139" w="6162">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grpSp>
        <p:nvGrpSpPr>
          <p:cNvPr id="417" name="Shape 417"/>
          <p:cNvGrpSpPr/>
          <p:nvPr/>
        </p:nvGrpSpPr>
        <p:grpSpPr>
          <a:xfrm flipH="1" rot="10800000">
            <a:off x="-97888" y="626111"/>
            <a:ext cx="1034724" cy="895486"/>
            <a:chOff x="238125" y="1431100"/>
            <a:chExt cx="3296350" cy="2852775"/>
          </a:xfrm>
        </p:grpSpPr>
        <p:sp>
          <p:nvSpPr>
            <p:cNvPr id="418" name="Shape 418"/>
            <p:cNvSpPr/>
            <p:nvPr/>
          </p:nvSpPr>
          <p:spPr>
            <a:xfrm>
              <a:off x="980725" y="4136025"/>
              <a:ext cx="157950" cy="147850"/>
            </a:xfrm>
            <a:custGeom>
              <a:pathLst>
                <a:path extrusionOk="0" h="5914" w="6318">
                  <a:moveTo>
                    <a:pt x="403" y="0"/>
                  </a:moveTo>
                  <a:lnTo>
                    <a:pt x="0" y="269"/>
                  </a:lnTo>
                  <a:lnTo>
                    <a:pt x="3226" y="5914"/>
                  </a:lnTo>
                  <a:lnTo>
                    <a:pt x="6317" y="5914"/>
                  </a:lnTo>
                  <a:lnTo>
                    <a:pt x="403" y="0"/>
                  </a:lnTo>
                  <a:close/>
                </a:path>
              </a:pathLst>
            </a:custGeom>
            <a:solidFill>
              <a:srgbClr val="00E2C7"/>
            </a:solidFill>
            <a:ln>
              <a:noFill/>
            </a:ln>
          </p:spPr>
          <p:txBody>
            <a:bodyPr anchorCtr="0" anchor="ctr" bIns="91425" lIns="91425" rIns="91425" tIns="91425">
              <a:noAutofit/>
            </a:bodyPr>
            <a:lstStyle/>
            <a:p>
              <a:pPr lvl="0">
                <a:spcBef>
                  <a:spcPts val="0"/>
                </a:spcBef>
                <a:buNone/>
              </a:pPr>
              <a:r>
                <a:t/>
              </a:r>
              <a:endParaRPr/>
            </a:p>
          </p:txBody>
        </p:sp>
        <p:sp>
          <p:nvSpPr>
            <p:cNvPr id="419" name="Shape 419"/>
            <p:cNvSpPr/>
            <p:nvPr/>
          </p:nvSpPr>
          <p:spPr>
            <a:xfrm>
              <a:off x="849675" y="3907525"/>
              <a:ext cx="386425" cy="376350"/>
            </a:xfrm>
            <a:custGeom>
              <a:pathLst>
                <a:path extrusionOk="0" h="15054" w="15457">
                  <a:moveTo>
                    <a:pt x="403" y="0"/>
                  </a:moveTo>
                  <a:lnTo>
                    <a:pt x="0" y="269"/>
                  </a:lnTo>
                  <a:lnTo>
                    <a:pt x="5242" y="9543"/>
                  </a:lnTo>
                  <a:lnTo>
                    <a:pt x="10887" y="15054"/>
                  </a:lnTo>
                  <a:lnTo>
                    <a:pt x="15457" y="15054"/>
                  </a:lnTo>
                  <a:lnTo>
                    <a:pt x="403" y="0"/>
                  </a:lnTo>
                  <a:close/>
                </a:path>
              </a:pathLst>
            </a:custGeom>
            <a:solidFill>
              <a:srgbClr val="01E0C8"/>
            </a:solidFill>
            <a:ln>
              <a:noFill/>
            </a:ln>
          </p:spPr>
          <p:txBody>
            <a:bodyPr anchorCtr="0" anchor="ctr" bIns="91425" lIns="91425" rIns="91425" tIns="91425">
              <a:noAutofit/>
            </a:bodyPr>
            <a:lstStyle/>
            <a:p>
              <a:pPr lvl="0">
                <a:spcBef>
                  <a:spcPts val="0"/>
                </a:spcBef>
                <a:buNone/>
              </a:pPr>
              <a:r>
                <a:t/>
              </a:r>
              <a:endParaRPr/>
            </a:p>
          </p:txBody>
        </p:sp>
        <p:sp>
          <p:nvSpPr>
            <p:cNvPr id="420" name="Shape 420"/>
            <p:cNvSpPr/>
            <p:nvPr/>
          </p:nvSpPr>
          <p:spPr>
            <a:xfrm>
              <a:off x="715250" y="3675675"/>
              <a:ext cx="618300" cy="608200"/>
            </a:xfrm>
            <a:custGeom>
              <a:pathLst>
                <a:path extrusionOk="0" h="24328" w="24732">
                  <a:moveTo>
                    <a:pt x="404" y="0"/>
                  </a:moveTo>
                  <a:lnTo>
                    <a:pt x="1" y="404"/>
                  </a:lnTo>
                  <a:lnTo>
                    <a:pt x="5377" y="9543"/>
                  </a:lnTo>
                  <a:lnTo>
                    <a:pt x="20162" y="24328"/>
                  </a:lnTo>
                  <a:lnTo>
                    <a:pt x="24732" y="24328"/>
                  </a:lnTo>
                  <a:lnTo>
                    <a:pt x="404" y="0"/>
                  </a:lnTo>
                  <a:close/>
                </a:path>
              </a:pathLst>
            </a:custGeom>
            <a:solidFill>
              <a:srgbClr val="02DFC8"/>
            </a:solidFill>
            <a:ln>
              <a:noFill/>
            </a:ln>
          </p:spPr>
          <p:txBody>
            <a:bodyPr anchorCtr="0" anchor="ctr" bIns="91425" lIns="91425" rIns="91425" tIns="91425">
              <a:noAutofit/>
            </a:bodyPr>
            <a:lstStyle/>
            <a:p>
              <a:pPr lvl="0">
                <a:spcBef>
                  <a:spcPts val="0"/>
                </a:spcBef>
                <a:buNone/>
              </a:pPr>
              <a:r>
                <a:t/>
              </a:r>
              <a:endParaRPr/>
            </a:p>
          </p:txBody>
        </p:sp>
        <p:sp>
          <p:nvSpPr>
            <p:cNvPr id="421" name="Shape 421"/>
            <p:cNvSpPr/>
            <p:nvPr/>
          </p:nvSpPr>
          <p:spPr>
            <a:xfrm>
              <a:off x="584200" y="3447175"/>
              <a:ext cx="846800" cy="836700"/>
            </a:xfrm>
            <a:custGeom>
              <a:pathLst>
                <a:path extrusionOk="0" h="33468" w="33872">
                  <a:moveTo>
                    <a:pt x="404" y="1"/>
                  </a:moveTo>
                  <a:lnTo>
                    <a:pt x="1" y="270"/>
                  </a:lnTo>
                  <a:lnTo>
                    <a:pt x="5243" y="9544"/>
                  </a:lnTo>
                  <a:lnTo>
                    <a:pt x="29167" y="33468"/>
                  </a:lnTo>
                  <a:lnTo>
                    <a:pt x="33872" y="33468"/>
                  </a:lnTo>
                  <a:lnTo>
                    <a:pt x="404" y="1"/>
                  </a:lnTo>
                  <a:close/>
                </a:path>
              </a:pathLst>
            </a:custGeom>
            <a:solidFill>
              <a:srgbClr val="03DDC9"/>
            </a:solidFill>
            <a:ln>
              <a:noFill/>
            </a:ln>
          </p:spPr>
          <p:txBody>
            <a:bodyPr anchorCtr="0" anchor="ctr" bIns="91425" lIns="91425" rIns="91425" tIns="91425">
              <a:noAutofit/>
            </a:bodyPr>
            <a:lstStyle/>
            <a:p>
              <a:pPr lvl="0">
                <a:spcBef>
                  <a:spcPts val="0"/>
                </a:spcBef>
                <a:buNone/>
              </a:pPr>
              <a:r>
                <a:t/>
              </a:r>
              <a:endParaRPr/>
            </a:p>
          </p:txBody>
        </p:sp>
        <p:sp>
          <p:nvSpPr>
            <p:cNvPr id="422" name="Shape 422"/>
            <p:cNvSpPr/>
            <p:nvPr/>
          </p:nvSpPr>
          <p:spPr>
            <a:xfrm>
              <a:off x="449800" y="3218700"/>
              <a:ext cx="1078650" cy="1065175"/>
            </a:xfrm>
            <a:custGeom>
              <a:pathLst>
                <a:path extrusionOk="0" h="42607" w="43146">
                  <a:moveTo>
                    <a:pt x="404" y="0"/>
                  </a:moveTo>
                  <a:lnTo>
                    <a:pt x="1" y="269"/>
                  </a:lnTo>
                  <a:lnTo>
                    <a:pt x="5377" y="9543"/>
                  </a:lnTo>
                  <a:lnTo>
                    <a:pt x="38441" y="42607"/>
                  </a:lnTo>
                  <a:lnTo>
                    <a:pt x="43145" y="42607"/>
                  </a:lnTo>
                  <a:lnTo>
                    <a:pt x="404" y="0"/>
                  </a:lnTo>
                  <a:close/>
                </a:path>
              </a:pathLst>
            </a:custGeom>
            <a:solidFill>
              <a:srgbClr val="04DBC9"/>
            </a:solidFill>
            <a:ln>
              <a:noFill/>
            </a:ln>
          </p:spPr>
          <p:txBody>
            <a:bodyPr anchorCtr="0" anchor="ctr" bIns="91425" lIns="91425" rIns="91425" tIns="91425">
              <a:noAutofit/>
            </a:bodyPr>
            <a:lstStyle/>
            <a:p>
              <a:pPr lvl="0">
                <a:spcBef>
                  <a:spcPts val="0"/>
                </a:spcBef>
                <a:buNone/>
              </a:pPr>
              <a:r>
                <a:t/>
              </a:r>
              <a:endParaRPr/>
            </a:p>
          </p:txBody>
        </p:sp>
        <p:sp>
          <p:nvSpPr>
            <p:cNvPr id="423" name="Shape 423"/>
            <p:cNvSpPr/>
            <p:nvPr/>
          </p:nvSpPr>
          <p:spPr>
            <a:xfrm>
              <a:off x="318750" y="2990200"/>
              <a:ext cx="1307150" cy="1293675"/>
            </a:xfrm>
            <a:custGeom>
              <a:pathLst>
                <a:path extrusionOk="0" h="51747" w="52286">
                  <a:moveTo>
                    <a:pt x="404" y="1"/>
                  </a:moveTo>
                  <a:lnTo>
                    <a:pt x="1" y="269"/>
                  </a:lnTo>
                  <a:lnTo>
                    <a:pt x="5243" y="9409"/>
                  </a:lnTo>
                  <a:lnTo>
                    <a:pt x="47581" y="51747"/>
                  </a:lnTo>
                  <a:lnTo>
                    <a:pt x="52285" y="51747"/>
                  </a:lnTo>
                  <a:lnTo>
                    <a:pt x="39517" y="38978"/>
                  </a:lnTo>
                  <a:lnTo>
                    <a:pt x="37097" y="38978"/>
                  </a:lnTo>
                  <a:lnTo>
                    <a:pt x="33737" y="33333"/>
                  </a:lnTo>
                  <a:lnTo>
                    <a:pt x="404" y="1"/>
                  </a:lnTo>
                  <a:close/>
                </a:path>
              </a:pathLst>
            </a:custGeom>
            <a:solidFill>
              <a:srgbClr val="06D9CA"/>
            </a:solidFill>
            <a:ln>
              <a:noFill/>
            </a:ln>
          </p:spPr>
          <p:txBody>
            <a:bodyPr anchorCtr="0" anchor="ctr" bIns="91425" lIns="91425" rIns="91425" tIns="91425">
              <a:noAutofit/>
            </a:bodyPr>
            <a:lstStyle/>
            <a:p>
              <a:pPr lvl="0">
                <a:spcBef>
                  <a:spcPts val="0"/>
                </a:spcBef>
                <a:buNone/>
              </a:pPr>
              <a:r>
                <a:t/>
              </a:r>
              <a:endParaRPr/>
            </a:p>
          </p:txBody>
        </p:sp>
        <p:sp>
          <p:nvSpPr>
            <p:cNvPr id="424" name="Shape 424"/>
            <p:cNvSpPr/>
            <p:nvPr/>
          </p:nvSpPr>
          <p:spPr>
            <a:xfrm>
              <a:off x="1286500" y="3964650"/>
              <a:ext cx="436850" cy="319225"/>
            </a:xfrm>
            <a:custGeom>
              <a:pathLst>
                <a:path extrusionOk="0" h="12769" w="17474">
                  <a:moveTo>
                    <a:pt x="0" y="0"/>
                  </a:moveTo>
                  <a:lnTo>
                    <a:pt x="12769" y="12769"/>
                  </a:lnTo>
                  <a:lnTo>
                    <a:pt x="17473" y="12769"/>
                  </a:lnTo>
                  <a:lnTo>
                    <a:pt x="4704"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425" name="Shape 425"/>
            <p:cNvSpPr/>
            <p:nvPr/>
          </p:nvSpPr>
          <p:spPr>
            <a:xfrm>
              <a:off x="238125" y="2822200"/>
              <a:ext cx="924075" cy="1008075"/>
            </a:xfrm>
            <a:custGeom>
              <a:pathLst>
                <a:path extrusionOk="0" h="40323" w="36963">
                  <a:moveTo>
                    <a:pt x="806" y="0"/>
                  </a:moveTo>
                  <a:lnTo>
                    <a:pt x="0" y="1479"/>
                  </a:lnTo>
                  <a:lnTo>
                    <a:pt x="3226" y="6989"/>
                  </a:lnTo>
                  <a:lnTo>
                    <a:pt x="36559" y="40322"/>
                  </a:lnTo>
                  <a:lnTo>
                    <a:pt x="36962" y="40053"/>
                  </a:lnTo>
                  <a:lnTo>
                    <a:pt x="31720" y="30779"/>
                  </a:lnTo>
                  <a:lnTo>
                    <a:pt x="806"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426" name="Shape 426"/>
            <p:cNvSpPr/>
            <p:nvPr/>
          </p:nvSpPr>
          <p:spPr>
            <a:xfrm>
              <a:off x="1383925" y="3964650"/>
              <a:ext cx="433500" cy="319225"/>
            </a:xfrm>
            <a:custGeom>
              <a:pathLst>
                <a:path extrusionOk="0" h="12769" w="17340">
                  <a:moveTo>
                    <a:pt x="1" y="0"/>
                  </a:moveTo>
                  <a:lnTo>
                    <a:pt x="12770" y="12769"/>
                  </a:lnTo>
                  <a:lnTo>
                    <a:pt x="17339" y="12769"/>
                  </a:lnTo>
                  <a:lnTo>
                    <a:pt x="4705" y="0"/>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427" name="Shape 427"/>
            <p:cNvSpPr/>
            <p:nvPr/>
          </p:nvSpPr>
          <p:spPr>
            <a:xfrm>
              <a:off x="251550" y="2761700"/>
              <a:ext cx="779600" cy="840075"/>
            </a:xfrm>
            <a:custGeom>
              <a:pathLst>
                <a:path extrusionOk="0" h="33603" w="31184">
                  <a:moveTo>
                    <a:pt x="1748" y="1"/>
                  </a:moveTo>
                  <a:lnTo>
                    <a:pt x="1" y="2823"/>
                  </a:lnTo>
                  <a:lnTo>
                    <a:pt x="30780" y="33603"/>
                  </a:lnTo>
                  <a:lnTo>
                    <a:pt x="31183" y="33199"/>
                  </a:lnTo>
                  <a:lnTo>
                    <a:pt x="25807" y="24060"/>
                  </a:lnTo>
                  <a:lnTo>
                    <a:pt x="1748" y="1"/>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428" name="Shape 428"/>
            <p:cNvSpPr/>
            <p:nvPr/>
          </p:nvSpPr>
          <p:spPr>
            <a:xfrm>
              <a:off x="288525" y="2697875"/>
              <a:ext cx="608200" cy="675400"/>
            </a:xfrm>
            <a:custGeom>
              <a:pathLst>
                <a:path extrusionOk="0" h="27016" w="24328">
                  <a:moveTo>
                    <a:pt x="1613" y="0"/>
                  </a:moveTo>
                  <a:lnTo>
                    <a:pt x="0" y="2957"/>
                  </a:lnTo>
                  <a:lnTo>
                    <a:pt x="23925" y="27016"/>
                  </a:lnTo>
                  <a:lnTo>
                    <a:pt x="24328" y="26613"/>
                  </a:lnTo>
                  <a:lnTo>
                    <a:pt x="19086" y="17473"/>
                  </a:lnTo>
                  <a:lnTo>
                    <a:pt x="1613"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429" name="Shape 429"/>
            <p:cNvSpPr/>
            <p:nvPr/>
          </p:nvSpPr>
          <p:spPr>
            <a:xfrm>
              <a:off x="1481375" y="3964650"/>
              <a:ext cx="433500" cy="319225"/>
            </a:xfrm>
            <a:custGeom>
              <a:pathLst>
                <a:path extrusionOk="0" h="12769" w="17340">
                  <a:moveTo>
                    <a:pt x="1" y="0"/>
                  </a:moveTo>
                  <a:lnTo>
                    <a:pt x="12769" y="12769"/>
                  </a:lnTo>
                  <a:lnTo>
                    <a:pt x="17339" y="12769"/>
                  </a:lnTo>
                  <a:lnTo>
                    <a:pt x="4705"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430" name="Shape 430"/>
            <p:cNvSpPr/>
            <p:nvPr/>
          </p:nvSpPr>
          <p:spPr>
            <a:xfrm>
              <a:off x="1578825" y="3964650"/>
              <a:ext cx="433500" cy="319225"/>
            </a:xfrm>
            <a:custGeom>
              <a:pathLst>
                <a:path extrusionOk="0" h="12769" w="17340">
                  <a:moveTo>
                    <a:pt x="1" y="0"/>
                  </a:moveTo>
                  <a:lnTo>
                    <a:pt x="12769" y="12769"/>
                  </a:lnTo>
                  <a:lnTo>
                    <a:pt x="17339" y="12769"/>
                  </a:lnTo>
                  <a:lnTo>
                    <a:pt x="4570" y="0"/>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431" name="Shape 431"/>
            <p:cNvSpPr/>
            <p:nvPr/>
          </p:nvSpPr>
          <p:spPr>
            <a:xfrm>
              <a:off x="322125" y="2637375"/>
              <a:ext cx="443550" cy="504050"/>
            </a:xfrm>
            <a:custGeom>
              <a:pathLst>
                <a:path extrusionOk="0" h="20162" w="17742">
                  <a:moveTo>
                    <a:pt x="1747" y="1"/>
                  </a:moveTo>
                  <a:lnTo>
                    <a:pt x="0" y="2958"/>
                  </a:lnTo>
                  <a:lnTo>
                    <a:pt x="17339" y="20162"/>
                  </a:lnTo>
                  <a:lnTo>
                    <a:pt x="17742" y="19893"/>
                  </a:lnTo>
                  <a:lnTo>
                    <a:pt x="12366" y="10619"/>
                  </a:lnTo>
                  <a:lnTo>
                    <a:pt x="1747" y="1"/>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432" name="Shape 432"/>
            <p:cNvSpPr/>
            <p:nvPr/>
          </p:nvSpPr>
          <p:spPr>
            <a:xfrm>
              <a:off x="359075" y="2576900"/>
              <a:ext cx="275575" cy="336050"/>
            </a:xfrm>
            <a:custGeom>
              <a:pathLst>
                <a:path extrusionOk="0" h="13442" w="11023">
                  <a:moveTo>
                    <a:pt x="1614" y="1"/>
                  </a:moveTo>
                  <a:lnTo>
                    <a:pt x="1" y="2823"/>
                  </a:lnTo>
                  <a:lnTo>
                    <a:pt x="10484" y="13441"/>
                  </a:lnTo>
                  <a:lnTo>
                    <a:pt x="10888" y="13172"/>
                  </a:lnTo>
                  <a:lnTo>
                    <a:pt x="9812" y="11291"/>
                  </a:lnTo>
                  <a:lnTo>
                    <a:pt x="11022" y="9275"/>
                  </a:lnTo>
                  <a:lnTo>
                    <a:pt x="1614" y="1"/>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433" name="Shape 433"/>
            <p:cNvSpPr/>
            <p:nvPr/>
          </p:nvSpPr>
          <p:spPr>
            <a:xfrm>
              <a:off x="1676275" y="3964650"/>
              <a:ext cx="433475" cy="319225"/>
            </a:xfrm>
            <a:custGeom>
              <a:pathLst>
                <a:path extrusionOk="0" h="12769" w="17339">
                  <a:moveTo>
                    <a:pt x="0" y="0"/>
                  </a:moveTo>
                  <a:lnTo>
                    <a:pt x="12769" y="12769"/>
                  </a:lnTo>
                  <a:lnTo>
                    <a:pt x="17339" y="12769"/>
                  </a:lnTo>
                  <a:lnTo>
                    <a:pt x="4570" y="0"/>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434" name="Shape 434"/>
            <p:cNvSpPr/>
            <p:nvPr/>
          </p:nvSpPr>
          <p:spPr>
            <a:xfrm>
              <a:off x="392675" y="2513050"/>
              <a:ext cx="275575" cy="309175"/>
            </a:xfrm>
            <a:custGeom>
              <a:pathLst>
                <a:path extrusionOk="0" h="12367" w="11023">
                  <a:moveTo>
                    <a:pt x="1748" y="1"/>
                  </a:moveTo>
                  <a:lnTo>
                    <a:pt x="1" y="2958"/>
                  </a:lnTo>
                  <a:lnTo>
                    <a:pt x="9409" y="12366"/>
                  </a:lnTo>
                  <a:lnTo>
                    <a:pt x="11022" y="9409"/>
                  </a:lnTo>
                  <a:lnTo>
                    <a:pt x="1748" y="1"/>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435" name="Shape 435"/>
            <p:cNvSpPr/>
            <p:nvPr/>
          </p:nvSpPr>
          <p:spPr>
            <a:xfrm>
              <a:off x="1773725" y="3964650"/>
              <a:ext cx="433475" cy="319225"/>
            </a:xfrm>
            <a:custGeom>
              <a:pathLst>
                <a:path extrusionOk="0" h="12769" w="17339">
                  <a:moveTo>
                    <a:pt x="0" y="0"/>
                  </a:moveTo>
                  <a:lnTo>
                    <a:pt x="12634" y="12769"/>
                  </a:lnTo>
                  <a:lnTo>
                    <a:pt x="17339" y="12769"/>
                  </a:lnTo>
                  <a:lnTo>
                    <a:pt x="4570" y="0"/>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436" name="Shape 436"/>
            <p:cNvSpPr/>
            <p:nvPr/>
          </p:nvSpPr>
          <p:spPr>
            <a:xfrm>
              <a:off x="429650" y="2452575"/>
              <a:ext cx="275550" cy="305800"/>
            </a:xfrm>
            <a:custGeom>
              <a:pathLst>
                <a:path extrusionOk="0" h="12232" w="11022">
                  <a:moveTo>
                    <a:pt x="1748" y="1"/>
                  </a:moveTo>
                  <a:lnTo>
                    <a:pt x="0" y="2957"/>
                  </a:lnTo>
                  <a:lnTo>
                    <a:pt x="9274" y="12232"/>
                  </a:lnTo>
                  <a:lnTo>
                    <a:pt x="11022" y="9275"/>
                  </a:lnTo>
                  <a:lnTo>
                    <a:pt x="1748" y="1"/>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437" name="Shape 437"/>
            <p:cNvSpPr/>
            <p:nvPr/>
          </p:nvSpPr>
          <p:spPr>
            <a:xfrm>
              <a:off x="1871150" y="3964650"/>
              <a:ext cx="433500" cy="319225"/>
            </a:xfrm>
            <a:custGeom>
              <a:pathLst>
                <a:path extrusionOk="0" h="12769" w="17340">
                  <a:moveTo>
                    <a:pt x="1" y="0"/>
                  </a:moveTo>
                  <a:lnTo>
                    <a:pt x="12635" y="12769"/>
                  </a:lnTo>
                  <a:lnTo>
                    <a:pt x="17340" y="12769"/>
                  </a:lnTo>
                  <a:lnTo>
                    <a:pt x="4571" y="0"/>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438" name="Shape 438"/>
            <p:cNvSpPr/>
            <p:nvPr/>
          </p:nvSpPr>
          <p:spPr>
            <a:xfrm>
              <a:off x="1965250" y="3964650"/>
              <a:ext cx="436850" cy="319225"/>
            </a:xfrm>
            <a:custGeom>
              <a:pathLst>
                <a:path extrusionOk="0" h="12769" w="17474">
                  <a:moveTo>
                    <a:pt x="0" y="0"/>
                  </a:moveTo>
                  <a:lnTo>
                    <a:pt x="12769" y="12769"/>
                  </a:lnTo>
                  <a:lnTo>
                    <a:pt x="17473" y="12769"/>
                  </a:lnTo>
                  <a:lnTo>
                    <a:pt x="4705"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439" name="Shape 439"/>
            <p:cNvSpPr/>
            <p:nvPr/>
          </p:nvSpPr>
          <p:spPr>
            <a:xfrm>
              <a:off x="466600" y="2392100"/>
              <a:ext cx="272200" cy="305800"/>
            </a:xfrm>
            <a:custGeom>
              <a:pathLst>
                <a:path extrusionOk="0" h="12232" w="10888">
                  <a:moveTo>
                    <a:pt x="1614" y="0"/>
                  </a:moveTo>
                  <a:lnTo>
                    <a:pt x="1" y="2957"/>
                  </a:lnTo>
                  <a:lnTo>
                    <a:pt x="9275" y="12231"/>
                  </a:lnTo>
                  <a:lnTo>
                    <a:pt x="10888" y="9274"/>
                  </a:lnTo>
                  <a:lnTo>
                    <a:pt x="1614"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440" name="Shape 440"/>
            <p:cNvSpPr/>
            <p:nvPr/>
          </p:nvSpPr>
          <p:spPr>
            <a:xfrm>
              <a:off x="2062700" y="3964650"/>
              <a:ext cx="433475" cy="319225"/>
            </a:xfrm>
            <a:custGeom>
              <a:pathLst>
                <a:path extrusionOk="0" h="12769" w="17339">
                  <a:moveTo>
                    <a:pt x="0" y="0"/>
                  </a:moveTo>
                  <a:lnTo>
                    <a:pt x="12769" y="12769"/>
                  </a:lnTo>
                  <a:lnTo>
                    <a:pt x="17339" y="12769"/>
                  </a:lnTo>
                  <a:lnTo>
                    <a:pt x="4704" y="0"/>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441" name="Shape 441"/>
            <p:cNvSpPr/>
            <p:nvPr/>
          </p:nvSpPr>
          <p:spPr>
            <a:xfrm>
              <a:off x="500200" y="2328250"/>
              <a:ext cx="275575" cy="309150"/>
            </a:xfrm>
            <a:custGeom>
              <a:pathLst>
                <a:path extrusionOk="0" h="12366" w="11023">
                  <a:moveTo>
                    <a:pt x="1748" y="1"/>
                  </a:moveTo>
                  <a:lnTo>
                    <a:pt x="1" y="2957"/>
                  </a:lnTo>
                  <a:lnTo>
                    <a:pt x="9275" y="12366"/>
                  </a:lnTo>
                  <a:lnTo>
                    <a:pt x="11022" y="9409"/>
                  </a:lnTo>
                  <a:lnTo>
                    <a:pt x="1748" y="1"/>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442" name="Shape 442"/>
            <p:cNvSpPr/>
            <p:nvPr/>
          </p:nvSpPr>
          <p:spPr>
            <a:xfrm>
              <a:off x="537175" y="2267775"/>
              <a:ext cx="275550" cy="305800"/>
            </a:xfrm>
            <a:custGeom>
              <a:pathLst>
                <a:path extrusionOk="0" h="12232" w="11022">
                  <a:moveTo>
                    <a:pt x="1613" y="0"/>
                  </a:moveTo>
                  <a:lnTo>
                    <a:pt x="0" y="2957"/>
                  </a:lnTo>
                  <a:lnTo>
                    <a:pt x="9274" y="12231"/>
                  </a:lnTo>
                  <a:lnTo>
                    <a:pt x="11022" y="9274"/>
                  </a:lnTo>
                  <a:lnTo>
                    <a:pt x="1613"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443" name="Shape 443"/>
            <p:cNvSpPr/>
            <p:nvPr/>
          </p:nvSpPr>
          <p:spPr>
            <a:xfrm>
              <a:off x="2160150" y="3964650"/>
              <a:ext cx="433475" cy="319225"/>
            </a:xfrm>
            <a:custGeom>
              <a:pathLst>
                <a:path extrusionOk="0" h="12769" w="17339">
                  <a:moveTo>
                    <a:pt x="0" y="0"/>
                  </a:moveTo>
                  <a:lnTo>
                    <a:pt x="12769" y="12769"/>
                  </a:lnTo>
                  <a:lnTo>
                    <a:pt x="17339" y="12769"/>
                  </a:lnTo>
                  <a:lnTo>
                    <a:pt x="4704"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444" name="Shape 444"/>
            <p:cNvSpPr/>
            <p:nvPr/>
          </p:nvSpPr>
          <p:spPr>
            <a:xfrm>
              <a:off x="570775" y="2207275"/>
              <a:ext cx="275550" cy="305800"/>
            </a:xfrm>
            <a:custGeom>
              <a:pathLst>
                <a:path extrusionOk="0" h="12232" w="11022">
                  <a:moveTo>
                    <a:pt x="1748" y="1"/>
                  </a:moveTo>
                  <a:lnTo>
                    <a:pt x="0" y="2958"/>
                  </a:lnTo>
                  <a:lnTo>
                    <a:pt x="9409" y="12232"/>
                  </a:lnTo>
                  <a:lnTo>
                    <a:pt x="11022" y="9275"/>
                  </a:lnTo>
                  <a:lnTo>
                    <a:pt x="1748" y="1"/>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445" name="Shape 445"/>
            <p:cNvSpPr/>
            <p:nvPr/>
          </p:nvSpPr>
          <p:spPr>
            <a:xfrm>
              <a:off x="2257575" y="3964650"/>
              <a:ext cx="433500" cy="319225"/>
            </a:xfrm>
            <a:custGeom>
              <a:pathLst>
                <a:path extrusionOk="0" h="12769" w="17340">
                  <a:moveTo>
                    <a:pt x="1" y="0"/>
                  </a:moveTo>
                  <a:lnTo>
                    <a:pt x="12770" y="12769"/>
                  </a:lnTo>
                  <a:lnTo>
                    <a:pt x="17339" y="12769"/>
                  </a:lnTo>
                  <a:lnTo>
                    <a:pt x="4705" y="0"/>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446" name="Shape 446"/>
            <p:cNvSpPr/>
            <p:nvPr/>
          </p:nvSpPr>
          <p:spPr>
            <a:xfrm>
              <a:off x="2355025" y="3964650"/>
              <a:ext cx="383100" cy="319225"/>
            </a:xfrm>
            <a:custGeom>
              <a:pathLst>
                <a:path extrusionOk="0" h="12769" w="15324">
                  <a:moveTo>
                    <a:pt x="1" y="0"/>
                  </a:moveTo>
                  <a:lnTo>
                    <a:pt x="12769" y="12769"/>
                  </a:lnTo>
                  <a:lnTo>
                    <a:pt x="14248" y="12769"/>
                  </a:lnTo>
                  <a:lnTo>
                    <a:pt x="15323" y="10753"/>
                  </a:lnTo>
                  <a:lnTo>
                    <a:pt x="4570" y="0"/>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447" name="Shape 447"/>
            <p:cNvSpPr/>
            <p:nvPr/>
          </p:nvSpPr>
          <p:spPr>
            <a:xfrm>
              <a:off x="607725" y="2146800"/>
              <a:ext cx="275575" cy="305800"/>
            </a:xfrm>
            <a:custGeom>
              <a:pathLst>
                <a:path extrusionOk="0" h="12232" w="11023">
                  <a:moveTo>
                    <a:pt x="1614" y="1"/>
                  </a:moveTo>
                  <a:lnTo>
                    <a:pt x="1" y="2823"/>
                  </a:lnTo>
                  <a:lnTo>
                    <a:pt x="9275" y="12232"/>
                  </a:lnTo>
                  <a:lnTo>
                    <a:pt x="11022" y="9275"/>
                  </a:lnTo>
                  <a:lnTo>
                    <a:pt x="1614" y="1"/>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448" name="Shape 448"/>
            <p:cNvSpPr/>
            <p:nvPr/>
          </p:nvSpPr>
          <p:spPr>
            <a:xfrm>
              <a:off x="2452475" y="3941125"/>
              <a:ext cx="322600" cy="305800"/>
            </a:xfrm>
            <a:custGeom>
              <a:pathLst>
                <a:path extrusionOk="0" h="12232" w="12904">
                  <a:moveTo>
                    <a:pt x="3495" y="1"/>
                  </a:moveTo>
                  <a:lnTo>
                    <a:pt x="2957" y="941"/>
                  </a:lnTo>
                  <a:lnTo>
                    <a:pt x="0" y="941"/>
                  </a:lnTo>
                  <a:lnTo>
                    <a:pt x="11156" y="12232"/>
                  </a:lnTo>
                  <a:lnTo>
                    <a:pt x="12904" y="9275"/>
                  </a:lnTo>
                  <a:lnTo>
                    <a:pt x="3495"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449" name="Shape 449"/>
            <p:cNvSpPr/>
            <p:nvPr/>
          </p:nvSpPr>
          <p:spPr>
            <a:xfrm>
              <a:off x="641325" y="2082950"/>
              <a:ext cx="275575" cy="305800"/>
            </a:xfrm>
            <a:custGeom>
              <a:pathLst>
                <a:path extrusionOk="0" h="12232" w="11023">
                  <a:moveTo>
                    <a:pt x="1748" y="1"/>
                  </a:moveTo>
                  <a:lnTo>
                    <a:pt x="1" y="2958"/>
                  </a:lnTo>
                  <a:lnTo>
                    <a:pt x="9409" y="12232"/>
                  </a:lnTo>
                  <a:lnTo>
                    <a:pt x="11022" y="9409"/>
                  </a:lnTo>
                  <a:lnTo>
                    <a:pt x="1748"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450" name="Shape 450"/>
            <p:cNvSpPr/>
            <p:nvPr/>
          </p:nvSpPr>
          <p:spPr>
            <a:xfrm>
              <a:off x="678300" y="2022475"/>
              <a:ext cx="275550" cy="305800"/>
            </a:xfrm>
            <a:custGeom>
              <a:pathLst>
                <a:path extrusionOk="0" h="12232" w="11022">
                  <a:moveTo>
                    <a:pt x="1748" y="1"/>
                  </a:moveTo>
                  <a:lnTo>
                    <a:pt x="0" y="2957"/>
                  </a:lnTo>
                  <a:lnTo>
                    <a:pt x="9274" y="12232"/>
                  </a:lnTo>
                  <a:lnTo>
                    <a:pt x="11022" y="9275"/>
                  </a:lnTo>
                  <a:lnTo>
                    <a:pt x="1748"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451" name="Shape 451"/>
            <p:cNvSpPr/>
            <p:nvPr/>
          </p:nvSpPr>
          <p:spPr>
            <a:xfrm>
              <a:off x="2533125" y="3877275"/>
              <a:ext cx="275550" cy="309175"/>
            </a:xfrm>
            <a:custGeom>
              <a:pathLst>
                <a:path extrusionOk="0" h="12367" w="11022">
                  <a:moveTo>
                    <a:pt x="1748" y="1"/>
                  </a:moveTo>
                  <a:lnTo>
                    <a:pt x="0" y="2958"/>
                  </a:lnTo>
                  <a:lnTo>
                    <a:pt x="9409" y="12366"/>
                  </a:lnTo>
                  <a:lnTo>
                    <a:pt x="11022" y="9409"/>
                  </a:lnTo>
                  <a:lnTo>
                    <a:pt x="1748"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452" name="Shape 452"/>
            <p:cNvSpPr/>
            <p:nvPr/>
          </p:nvSpPr>
          <p:spPr>
            <a:xfrm>
              <a:off x="2570075" y="3816800"/>
              <a:ext cx="275575" cy="305800"/>
            </a:xfrm>
            <a:custGeom>
              <a:pathLst>
                <a:path extrusionOk="0" h="12232" w="11023">
                  <a:moveTo>
                    <a:pt x="1614" y="1"/>
                  </a:moveTo>
                  <a:lnTo>
                    <a:pt x="1" y="2957"/>
                  </a:lnTo>
                  <a:lnTo>
                    <a:pt x="9275" y="12232"/>
                  </a:lnTo>
                  <a:lnTo>
                    <a:pt x="11022" y="9275"/>
                  </a:lnTo>
                  <a:lnTo>
                    <a:pt x="1614" y="1"/>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453" name="Shape 453"/>
            <p:cNvSpPr/>
            <p:nvPr/>
          </p:nvSpPr>
          <p:spPr>
            <a:xfrm>
              <a:off x="711900" y="1962000"/>
              <a:ext cx="275550" cy="305800"/>
            </a:xfrm>
            <a:custGeom>
              <a:pathLst>
                <a:path extrusionOk="0" h="12232" w="11022">
                  <a:moveTo>
                    <a:pt x="1748" y="0"/>
                  </a:moveTo>
                  <a:lnTo>
                    <a:pt x="0" y="2957"/>
                  </a:lnTo>
                  <a:lnTo>
                    <a:pt x="9409" y="12231"/>
                  </a:lnTo>
                  <a:lnTo>
                    <a:pt x="11022" y="9274"/>
                  </a:lnTo>
                  <a:lnTo>
                    <a:pt x="1748" y="0"/>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454" name="Shape 454"/>
            <p:cNvSpPr/>
            <p:nvPr/>
          </p:nvSpPr>
          <p:spPr>
            <a:xfrm>
              <a:off x="2603675" y="3756325"/>
              <a:ext cx="275575" cy="305800"/>
            </a:xfrm>
            <a:custGeom>
              <a:pathLst>
                <a:path extrusionOk="0" h="12232" w="11023">
                  <a:moveTo>
                    <a:pt x="1748" y="0"/>
                  </a:moveTo>
                  <a:lnTo>
                    <a:pt x="1" y="2957"/>
                  </a:lnTo>
                  <a:lnTo>
                    <a:pt x="9409" y="12231"/>
                  </a:lnTo>
                  <a:lnTo>
                    <a:pt x="11022" y="9274"/>
                  </a:lnTo>
                  <a:lnTo>
                    <a:pt x="1748"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455" name="Shape 455"/>
            <p:cNvSpPr/>
            <p:nvPr/>
          </p:nvSpPr>
          <p:spPr>
            <a:xfrm>
              <a:off x="748850" y="1898150"/>
              <a:ext cx="275575" cy="309150"/>
            </a:xfrm>
            <a:custGeom>
              <a:pathLst>
                <a:path extrusionOk="0" h="12366" w="11023">
                  <a:moveTo>
                    <a:pt x="1748" y="0"/>
                  </a:moveTo>
                  <a:lnTo>
                    <a:pt x="1" y="2957"/>
                  </a:lnTo>
                  <a:lnTo>
                    <a:pt x="9275" y="12366"/>
                  </a:lnTo>
                  <a:lnTo>
                    <a:pt x="11022" y="9409"/>
                  </a:lnTo>
                  <a:lnTo>
                    <a:pt x="1748"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456" name="Shape 456"/>
            <p:cNvSpPr/>
            <p:nvPr/>
          </p:nvSpPr>
          <p:spPr>
            <a:xfrm>
              <a:off x="2640650" y="3692475"/>
              <a:ext cx="275550" cy="309150"/>
            </a:xfrm>
            <a:custGeom>
              <a:pathLst>
                <a:path extrusionOk="0" h="12366" w="11022">
                  <a:moveTo>
                    <a:pt x="1748" y="0"/>
                  </a:moveTo>
                  <a:lnTo>
                    <a:pt x="0" y="2957"/>
                  </a:lnTo>
                  <a:lnTo>
                    <a:pt x="9274" y="12366"/>
                  </a:lnTo>
                  <a:lnTo>
                    <a:pt x="11022" y="9409"/>
                  </a:lnTo>
                  <a:lnTo>
                    <a:pt x="1748"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457" name="Shape 457"/>
            <p:cNvSpPr/>
            <p:nvPr/>
          </p:nvSpPr>
          <p:spPr>
            <a:xfrm>
              <a:off x="785825" y="1837675"/>
              <a:ext cx="275550" cy="305800"/>
            </a:xfrm>
            <a:custGeom>
              <a:pathLst>
                <a:path extrusionOk="0" h="12232" w="11022">
                  <a:moveTo>
                    <a:pt x="1613" y="0"/>
                  </a:moveTo>
                  <a:lnTo>
                    <a:pt x="0" y="2957"/>
                  </a:lnTo>
                  <a:lnTo>
                    <a:pt x="9275" y="12231"/>
                  </a:lnTo>
                  <a:lnTo>
                    <a:pt x="11022" y="9274"/>
                  </a:lnTo>
                  <a:lnTo>
                    <a:pt x="1613"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458" name="Shape 458"/>
            <p:cNvSpPr/>
            <p:nvPr/>
          </p:nvSpPr>
          <p:spPr>
            <a:xfrm>
              <a:off x="2677600" y="3632000"/>
              <a:ext cx="275575" cy="305800"/>
            </a:xfrm>
            <a:custGeom>
              <a:pathLst>
                <a:path extrusionOk="0" h="12232" w="11023">
                  <a:moveTo>
                    <a:pt x="1614" y="0"/>
                  </a:moveTo>
                  <a:lnTo>
                    <a:pt x="1" y="2957"/>
                  </a:lnTo>
                  <a:lnTo>
                    <a:pt x="9275" y="12231"/>
                  </a:lnTo>
                  <a:lnTo>
                    <a:pt x="11022" y="9274"/>
                  </a:lnTo>
                  <a:lnTo>
                    <a:pt x="1614" y="0"/>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459" name="Shape 459"/>
            <p:cNvSpPr/>
            <p:nvPr/>
          </p:nvSpPr>
          <p:spPr>
            <a:xfrm>
              <a:off x="819425" y="1777175"/>
              <a:ext cx="275550" cy="305800"/>
            </a:xfrm>
            <a:custGeom>
              <a:pathLst>
                <a:path extrusionOk="0" h="12232" w="11022">
                  <a:moveTo>
                    <a:pt x="1748" y="1"/>
                  </a:moveTo>
                  <a:lnTo>
                    <a:pt x="0" y="2958"/>
                  </a:lnTo>
                  <a:lnTo>
                    <a:pt x="9275" y="12232"/>
                  </a:lnTo>
                  <a:lnTo>
                    <a:pt x="11022" y="9275"/>
                  </a:lnTo>
                  <a:lnTo>
                    <a:pt x="1748" y="1"/>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460" name="Shape 460"/>
            <p:cNvSpPr/>
            <p:nvPr/>
          </p:nvSpPr>
          <p:spPr>
            <a:xfrm>
              <a:off x="2711200" y="3571500"/>
              <a:ext cx="275575" cy="305800"/>
            </a:xfrm>
            <a:custGeom>
              <a:pathLst>
                <a:path extrusionOk="0" h="12232" w="11023">
                  <a:moveTo>
                    <a:pt x="1748" y="1"/>
                  </a:moveTo>
                  <a:lnTo>
                    <a:pt x="1" y="2958"/>
                  </a:lnTo>
                  <a:lnTo>
                    <a:pt x="9275" y="12232"/>
                  </a:lnTo>
                  <a:lnTo>
                    <a:pt x="11022" y="9275"/>
                  </a:lnTo>
                  <a:lnTo>
                    <a:pt x="1748" y="1"/>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461" name="Shape 461"/>
            <p:cNvSpPr/>
            <p:nvPr/>
          </p:nvSpPr>
          <p:spPr>
            <a:xfrm>
              <a:off x="856375" y="1713350"/>
              <a:ext cx="275575" cy="309150"/>
            </a:xfrm>
            <a:custGeom>
              <a:pathLst>
                <a:path extrusionOk="0" h="12366" w="11023">
                  <a:moveTo>
                    <a:pt x="1614" y="0"/>
                  </a:moveTo>
                  <a:lnTo>
                    <a:pt x="1" y="2957"/>
                  </a:lnTo>
                  <a:lnTo>
                    <a:pt x="9275" y="12366"/>
                  </a:lnTo>
                  <a:lnTo>
                    <a:pt x="11022" y="9409"/>
                  </a:lnTo>
                  <a:lnTo>
                    <a:pt x="1614" y="0"/>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462" name="Shape 462"/>
            <p:cNvSpPr/>
            <p:nvPr/>
          </p:nvSpPr>
          <p:spPr>
            <a:xfrm>
              <a:off x="890000" y="1652850"/>
              <a:ext cx="275550" cy="305800"/>
            </a:xfrm>
            <a:custGeom>
              <a:pathLst>
                <a:path extrusionOk="0" h="12232" w="11022">
                  <a:moveTo>
                    <a:pt x="1747" y="1"/>
                  </a:moveTo>
                  <a:lnTo>
                    <a:pt x="0" y="2958"/>
                  </a:lnTo>
                  <a:lnTo>
                    <a:pt x="9409" y="12232"/>
                  </a:lnTo>
                  <a:lnTo>
                    <a:pt x="11021" y="9275"/>
                  </a:lnTo>
                  <a:lnTo>
                    <a:pt x="1747"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463" name="Shape 463"/>
            <p:cNvSpPr/>
            <p:nvPr/>
          </p:nvSpPr>
          <p:spPr>
            <a:xfrm>
              <a:off x="2748175" y="3511025"/>
              <a:ext cx="275550" cy="305800"/>
            </a:xfrm>
            <a:custGeom>
              <a:pathLst>
                <a:path extrusionOk="0" h="12232" w="11022">
                  <a:moveTo>
                    <a:pt x="1613" y="1"/>
                  </a:moveTo>
                  <a:lnTo>
                    <a:pt x="0" y="2823"/>
                  </a:lnTo>
                  <a:lnTo>
                    <a:pt x="9274" y="12232"/>
                  </a:lnTo>
                  <a:lnTo>
                    <a:pt x="11022" y="9275"/>
                  </a:lnTo>
                  <a:lnTo>
                    <a:pt x="1613"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464" name="Shape 464"/>
            <p:cNvSpPr/>
            <p:nvPr/>
          </p:nvSpPr>
          <p:spPr>
            <a:xfrm>
              <a:off x="2781775" y="3447175"/>
              <a:ext cx="275550" cy="305800"/>
            </a:xfrm>
            <a:custGeom>
              <a:pathLst>
                <a:path extrusionOk="0" h="12232" w="11022">
                  <a:moveTo>
                    <a:pt x="1748" y="1"/>
                  </a:moveTo>
                  <a:lnTo>
                    <a:pt x="0" y="2958"/>
                  </a:lnTo>
                  <a:lnTo>
                    <a:pt x="9409" y="12232"/>
                  </a:lnTo>
                  <a:lnTo>
                    <a:pt x="11022" y="9409"/>
                  </a:lnTo>
                  <a:lnTo>
                    <a:pt x="1748"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465" name="Shape 465"/>
            <p:cNvSpPr/>
            <p:nvPr/>
          </p:nvSpPr>
          <p:spPr>
            <a:xfrm>
              <a:off x="926950" y="1592375"/>
              <a:ext cx="275550" cy="305800"/>
            </a:xfrm>
            <a:custGeom>
              <a:pathLst>
                <a:path extrusionOk="0" h="12232" w="11022">
                  <a:moveTo>
                    <a:pt x="1613" y="1"/>
                  </a:moveTo>
                  <a:lnTo>
                    <a:pt x="1" y="2957"/>
                  </a:lnTo>
                  <a:lnTo>
                    <a:pt x="9275" y="12231"/>
                  </a:lnTo>
                  <a:lnTo>
                    <a:pt x="11022" y="9275"/>
                  </a:lnTo>
                  <a:lnTo>
                    <a:pt x="1613"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466" name="Shape 466"/>
            <p:cNvSpPr/>
            <p:nvPr/>
          </p:nvSpPr>
          <p:spPr>
            <a:xfrm>
              <a:off x="960550" y="1531900"/>
              <a:ext cx="275550" cy="305800"/>
            </a:xfrm>
            <a:custGeom>
              <a:pathLst>
                <a:path extrusionOk="0" h="12232" w="11022">
                  <a:moveTo>
                    <a:pt x="1748" y="0"/>
                  </a:moveTo>
                  <a:lnTo>
                    <a:pt x="1" y="2823"/>
                  </a:lnTo>
                  <a:lnTo>
                    <a:pt x="9409" y="12231"/>
                  </a:lnTo>
                  <a:lnTo>
                    <a:pt x="11022" y="9274"/>
                  </a:lnTo>
                  <a:lnTo>
                    <a:pt x="1748" y="0"/>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467" name="Shape 467"/>
            <p:cNvSpPr/>
            <p:nvPr/>
          </p:nvSpPr>
          <p:spPr>
            <a:xfrm>
              <a:off x="2818725" y="3386700"/>
              <a:ext cx="275575" cy="305800"/>
            </a:xfrm>
            <a:custGeom>
              <a:pathLst>
                <a:path extrusionOk="0" h="12232" w="11023">
                  <a:moveTo>
                    <a:pt x="1614" y="1"/>
                  </a:moveTo>
                  <a:lnTo>
                    <a:pt x="1" y="2957"/>
                  </a:lnTo>
                  <a:lnTo>
                    <a:pt x="9275" y="12231"/>
                  </a:lnTo>
                  <a:lnTo>
                    <a:pt x="11022" y="9275"/>
                  </a:lnTo>
                  <a:lnTo>
                    <a:pt x="1614" y="1"/>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468" name="Shape 468"/>
            <p:cNvSpPr/>
            <p:nvPr/>
          </p:nvSpPr>
          <p:spPr>
            <a:xfrm>
              <a:off x="997525" y="1468050"/>
              <a:ext cx="322600" cy="305800"/>
            </a:xfrm>
            <a:custGeom>
              <a:pathLst>
                <a:path extrusionOk="0" h="12232" w="12904">
                  <a:moveTo>
                    <a:pt x="1747" y="0"/>
                  </a:moveTo>
                  <a:lnTo>
                    <a:pt x="0" y="2957"/>
                  </a:lnTo>
                  <a:lnTo>
                    <a:pt x="9274" y="12231"/>
                  </a:lnTo>
                  <a:lnTo>
                    <a:pt x="9946" y="11291"/>
                  </a:lnTo>
                  <a:lnTo>
                    <a:pt x="12903" y="11291"/>
                  </a:lnTo>
                  <a:lnTo>
                    <a:pt x="1747"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469" name="Shape 469"/>
            <p:cNvSpPr/>
            <p:nvPr/>
          </p:nvSpPr>
          <p:spPr>
            <a:xfrm>
              <a:off x="2852325" y="3326225"/>
              <a:ext cx="275575" cy="305800"/>
            </a:xfrm>
            <a:custGeom>
              <a:pathLst>
                <a:path extrusionOk="0" h="12232" w="11023">
                  <a:moveTo>
                    <a:pt x="1748" y="0"/>
                  </a:moveTo>
                  <a:lnTo>
                    <a:pt x="1" y="2957"/>
                  </a:lnTo>
                  <a:lnTo>
                    <a:pt x="9409" y="12231"/>
                  </a:lnTo>
                  <a:lnTo>
                    <a:pt x="11022" y="9274"/>
                  </a:lnTo>
                  <a:lnTo>
                    <a:pt x="1748"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470" name="Shape 470"/>
            <p:cNvSpPr/>
            <p:nvPr/>
          </p:nvSpPr>
          <p:spPr>
            <a:xfrm>
              <a:off x="1034475" y="1431100"/>
              <a:ext cx="383075" cy="319225"/>
            </a:xfrm>
            <a:custGeom>
              <a:pathLst>
                <a:path extrusionOk="0" h="12769" w="15323">
                  <a:moveTo>
                    <a:pt x="1076" y="0"/>
                  </a:moveTo>
                  <a:lnTo>
                    <a:pt x="1" y="2016"/>
                  </a:lnTo>
                  <a:lnTo>
                    <a:pt x="10619" y="12769"/>
                  </a:lnTo>
                  <a:lnTo>
                    <a:pt x="15323" y="12769"/>
                  </a:lnTo>
                  <a:lnTo>
                    <a:pt x="2554"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471" name="Shape 471"/>
            <p:cNvSpPr/>
            <p:nvPr/>
          </p:nvSpPr>
          <p:spPr>
            <a:xfrm>
              <a:off x="2889300" y="3262375"/>
              <a:ext cx="275550" cy="309150"/>
            </a:xfrm>
            <a:custGeom>
              <a:pathLst>
                <a:path extrusionOk="0" h="12366" w="11022">
                  <a:moveTo>
                    <a:pt x="1748" y="0"/>
                  </a:moveTo>
                  <a:lnTo>
                    <a:pt x="0" y="2957"/>
                  </a:lnTo>
                  <a:lnTo>
                    <a:pt x="9274" y="12366"/>
                  </a:lnTo>
                  <a:lnTo>
                    <a:pt x="11022" y="9409"/>
                  </a:lnTo>
                  <a:lnTo>
                    <a:pt x="1748"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472" name="Shape 472"/>
            <p:cNvSpPr/>
            <p:nvPr/>
          </p:nvSpPr>
          <p:spPr>
            <a:xfrm>
              <a:off x="1078150" y="1431100"/>
              <a:ext cx="436850" cy="319225"/>
            </a:xfrm>
            <a:custGeom>
              <a:pathLst>
                <a:path extrusionOk="0" h="12769" w="17474">
                  <a:moveTo>
                    <a:pt x="1" y="0"/>
                  </a:moveTo>
                  <a:lnTo>
                    <a:pt x="12770" y="12769"/>
                  </a:lnTo>
                  <a:lnTo>
                    <a:pt x="17474" y="12769"/>
                  </a:lnTo>
                  <a:lnTo>
                    <a:pt x="4705"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473" name="Shape 473"/>
            <p:cNvSpPr/>
            <p:nvPr/>
          </p:nvSpPr>
          <p:spPr>
            <a:xfrm>
              <a:off x="2926250" y="3201900"/>
              <a:ext cx="272200" cy="305800"/>
            </a:xfrm>
            <a:custGeom>
              <a:pathLst>
                <a:path extrusionOk="0" h="12232" w="10888">
                  <a:moveTo>
                    <a:pt x="1614" y="0"/>
                  </a:moveTo>
                  <a:lnTo>
                    <a:pt x="1" y="2957"/>
                  </a:lnTo>
                  <a:lnTo>
                    <a:pt x="9275" y="12231"/>
                  </a:lnTo>
                  <a:lnTo>
                    <a:pt x="10888" y="9274"/>
                  </a:lnTo>
                  <a:lnTo>
                    <a:pt x="1614"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474" name="Shape 474"/>
            <p:cNvSpPr/>
            <p:nvPr/>
          </p:nvSpPr>
          <p:spPr>
            <a:xfrm>
              <a:off x="1175600" y="1431100"/>
              <a:ext cx="436850" cy="319225"/>
            </a:xfrm>
            <a:custGeom>
              <a:pathLst>
                <a:path extrusionOk="0" h="12769" w="17474">
                  <a:moveTo>
                    <a:pt x="1" y="0"/>
                  </a:moveTo>
                  <a:lnTo>
                    <a:pt x="12769" y="12769"/>
                  </a:lnTo>
                  <a:lnTo>
                    <a:pt x="17474" y="12769"/>
                  </a:lnTo>
                  <a:lnTo>
                    <a:pt x="4705" y="0"/>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475" name="Shape 475"/>
            <p:cNvSpPr/>
            <p:nvPr/>
          </p:nvSpPr>
          <p:spPr>
            <a:xfrm>
              <a:off x="2959850" y="3141400"/>
              <a:ext cx="275575" cy="305800"/>
            </a:xfrm>
            <a:custGeom>
              <a:pathLst>
                <a:path extrusionOk="0" h="12232" w="11023">
                  <a:moveTo>
                    <a:pt x="1748" y="1"/>
                  </a:moveTo>
                  <a:lnTo>
                    <a:pt x="1" y="2958"/>
                  </a:lnTo>
                  <a:lnTo>
                    <a:pt x="9275" y="12232"/>
                  </a:lnTo>
                  <a:lnTo>
                    <a:pt x="11022" y="9275"/>
                  </a:lnTo>
                  <a:lnTo>
                    <a:pt x="1748" y="1"/>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476" name="Shape 476"/>
            <p:cNvSpPr/>
            <p:nvPr/>
          </p:nvSpPr>
          <p:spPr>
            <a:xfrm>
              <a:off x="2996825" y="3077575"/>
              <a:ext cx="275550" cy="309150"/>
            </a:xfrm>
            <a:custGeom>
              <a:pathLst>
                <a:path extrusionOk="0" h="12366" w="11022">
                  <a:moveTo>
                    <a:pt x="1613" y="0"/>
                  </a:moveTo>
                  <a:lnTo>
                    <a:pt x="0" y="2957"/>
                  </a:lnTo>
                  <a:lnTo>
                    <a:pt x="9275" y="12366"/>
                  </a:lnTo>
                  <a:lnTo>
                    <a:pt x="11022" y="9409"/>
                  </a:lnTo>
                  <a:lnTo>
                    <a:pt x="1613"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477" name="Shape 477"/>
            <p:cNvSpPr/>
            <p:nvPr/>
          </p:nvSpPr>
          <p:spPr>
            <a:xfrm>
              <a:off x="1273050" y="1431100"/>
              <a:ext cx="433500" cy="319225"/>
            </a:xfrm>
            <a:custGeom>
              <a:pathLst>
                <a:path extrusionOk="0" h="12769" w="17340">
                  <a:moveTo>
                    <a:pt x="0" y="0"/>
                  </a:moveTo>
                  <a:lnTo>
                    <a:pt x="12769" y="12769"/>
                  </a:lnTo>
                  <a:lnTo>
                    <a:pt x="17339" y="12769"/>
                  </a:lnTo>
                  <a:lnTo>
                    <a:pt x="4705"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478" name="Shape 478"/>
            <p:cNvSpPr/>
            <p:nvPr/>
          </p:nvSpPr>
          <p:spPr>
            <a:xfrm>
              <a:off x="1370500" y="1431100"/>
              <a:ext cx="433475" cy="319225"/>
            </a:xfrm>
            <a:custGeom>
              <a:pathLst>
                <a:path extrusionOk="0" h="12769" w="17339">
                  <a:moveTo>
                    <a:pt x="0" y="0"/>
                  </a:moveTo>
                  <a:lnTo>
                    <a:pt x="12769" y="12769"/>
                  </a:lnTo>
                  <a:lnTo>
                    <a:pt x="17339" y="12769"/>
                  </a:lnTo>
                  <a:lnTo>
                    <a:pt x="4705" y="0"/>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479" name="Shape 479"/>
            <p:cNvSpPr/>
            <p:nvPr/>
          </p:nvSpPr>
          <p:spPr>
            <a:xfrm>
              <a:off x="3030425" y="3017075"/>
              <a:ext cx="275550" cy="305800"/>
            </a:xfrm>
            <a:custGeom>
              <a:pathLst>
                <a:path extrusionOk="0" h="12232" w="11022">
                  <a:moveTo>
                    <a:pt x="1748" y="1"/>
                  </a:moveTo>
                  <a:lnTo>
                    <a:pt x="1" y="2958"/>
                  </a:lnTo>
                  <a:lnTo>
                    <a:pt x="9409" y="12232"/>
                  </a:lnTo>
                  <a:lnTo>
                    <a:pt x="11022" y="9275"/>
                  </a:lnTo>
                  <a:lnTo>
                    <a:pt x="1748" y="1"/>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480" name="Shape 480"/>
            <p:cNvSpPr/>
            <p:nvPr/>
          </p:nvSpPr>
          <p:spPr>
            <a:xfrm>
              <a:off x="1467950" y="1431100"/>
              <a:ext cx="433475" cy="319225"/>
            </a:xfrm>
            <a:custGeom>
              <a:pathLst>
                <a:path extrusionOk="0" h="12769" w="17339">
                  <a:moveTo>
                    <a:pt x="0" y="0"/>
                  </a:moveTo>
                  <a:lnTo>
                    <a:pt x="12769" y="12769"/>
                  </a:lnTo>
                  <a:lnTo>
                    <a:pt x="17339" y="12769"/>
                  </a:lnTo>
                  <a:lnTo>
                    <a:pt x="4570"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481" name="Shape 481"/>
            <p:cNvSpPr/>
            <p:nvPr/>
          </p:nvSpPr>
          <p:spPr>
            <a:xfrm>
              <a:off x="3067375" y="2956600"/>
              <a:ext cx="275575" cy="305800"/>
            </a:xfrm>
            <a:custGeom>
              <a:pathLst>
                <a:path extrusionOk="0" h="12232" w="11023">
                  <a:moveTo>
                    <a:pt x="1614" y="0"/>
                  </a:moveTo>
                  <a:lnTo>
                    <a:pt x="1" y="2957"/>
                  </a:lnTo>
                  <a:lnTo>
                    <a:pt x="9275" y="12231"/>
                  </a:lnTo>
                  <a:lnTo>
                    <a:pt x="11022" y="9275"/>
                  </a:lnTo>
                  <a:lnTo>
                    <a:pt x="1614"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482" name="Shape 482"/>
            <p:cNvSpPr/>
            <p:nvPr/>
          </p:nvSpPr>
          <p:spPr>
            <a:xfrm>
              <a:off x="1565375" y="1431100"/>
              <a:ext cx="433500" cy="319225"/>
            </a:xfrm>
            <a:custGeom>
              <a:pathLst>
                <a:path extrusionOk="0" h="12769" w="17340">
                  <a:moveTo>
                    <a:pt x="1" y="0"/>
                  </a:moveTo>
                  <a:lnTo>
                    <a:pt x="12635" y="12769"/>
                  </a:lnTo>
                  <a:lnTo>
                    <a:pt x="17339" y="12769"/>
                  </a:lnTo>
                  <a:lnTo>
                    <a:pt x="4571"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483" name="Shape 483"/>
            <p:cNvSpPr/>
            <p:nvPr/>
          </p:nvSpPr>
          <p:spPr>
            <a:xfrm>
              <a:off x="3101000" y="2896125"/>
              <a:ext cx="275550" cy="305800"/>
            </a:xfrm>
            <a:custGeom>
              <a:pathLst>
                <a:path extrusionOk="0" h="12232" w="11022">
                  <a:moveTo>
                    <a:pt x="1747" y="0"/>
                  </a:moveTo>
                  <a:lnTo>
                    <a:pt x="0" y="2823"/>
                  </a:lnTo>
                  <a:lnTo>
                    <a:pt x="9409" y="12231"/>
                  </a:lnTo>
                  <a:lnTo>
                    <a:pt x="11021" y="9274"/>
                  </a:lnTo>
                  <a:lnTo>
                    <a:pt x="1747"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484" name="Shape 484"/>
            <p:cNvSpPr/>
            <p:nvPr/>
          </p:nvSpPr>
          <p:spPr>
            <a:xfrm>
              <a:off x="3137950" y="2802025"/>
              <a:ext cx="275550" cy="336050"/>
            </a:xfrm>
            <a:custGeom>
              <a:pathLst>
                <a:path extrusionOk="0" h="13442" w="11022">
                  <a:moveTo>
                    <a:pt x="404" y="1"/>
                  </a:moveTo>
                  <a:lnTo>
                    <a:pt x="1" y="404"/>
                  </a:lnTo>
                  <a:lnTo>
                    <a:pt x="1076" y="2286"/>
                  </a:lnTo>
                  <a:lnTo>
                    <a:pt x="1" y="4167"/>
                  </a:lnTo>
                  <a:lnTo>
                    <a:pt x="9275" y="13441"/>
                  </a:lnTo>
                  <a:lnTo>
                    <a:pt x="11022" y="10619"/>
                  </a:lnTo>
                  <a:lnTo>
                    <a:pt x="404" y="1"/>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485" name="Shape 485"/>
            <p:cNvSpPr/>
            <p:nvPr/>
          </p:nvSpPr>
          <p:spPr>
            <a:xfrm>
              <a:off x="1662825" y="1431100"/>
              <a:ext cx="433500" cy="319225"/>
            </a:xfrm>
            <a:custGeom>
              <a:pathLst>
                <a:path extrusionOk="0" h="12769" w="17340">
                  <a:moveTo>
                    <a:pt x="1" y="0"/>
                  </a:moveTo>
                  <a:lnTo>
                    <a:pt x="12635" y="12769"/>
                  </a:lnTo>
                  <a:lnTo>
                    <a:pt x="17339" y="12769"/>
                  </a:lnTo>
                  <a:lnTo>
                    <a:pt x="4571" y="0"/>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486" name="Shape 486"/>
            <p:cNvSpPr/>
            <p:nvPr/>
          </p:nvSpPr>
          <p:spPr>
            <a:xfrm>
              <a:off x="3006900" y="2573550"/>
              <a:ext cx="440200" cy="504050"/>
            </a:xfrm>
            <a:custGeom>
              <a:pathLst>
                <a:path extrusionOk="0" h="20162" w="17608">
                  <a:moveTo>
                    <a:pt x="404" y="0"/>
                  </a:moveTo>
                  <a:lnTo>
                    <a:pt x="1" y="269"/>
                  </a:lnTo>
                  <a:lnTo>
                    <a:pt x="5243" y="9543"/>
                  </a:lnTo>
                  <a:lnTo>
                    <a:pt x="15995" y="20161"/>
                  </a:lnTo>
                  <a:lnTo>
                    <a:pt x="17608" y="17204"/>
                  </a:lnTo>
                  <a:lnTo>
                    <a:pt x="404"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487" name="Shape 487"/>
            <p:cNvSpPr/>
            <p:nvPr/>
          </p:nvSpPr>
          <p:spPr>
            <a:xfrm>
              <a:off x="1760275" y="1431100"/>
              <a:ext cx="433500" cy="319225"/>
            </a:xfrm>
            <a:custGeom>
              <a:pathLst>
                <a:path extrusionOk="0" h="12769" w="17340">
                  <a:moveTo>
                    <a:pt x="1" y="0"/>
                  </a:moveTo>
                  <a:lnTo>
                    <a:pt x="12635" y="12769"/>
                  </a:lnTo>
                  <a:lnTo>
                    <a:pt x="17339" y="12769"/>
                  </a:lnTo>
                  <a:lnTo>
                    <a:pt x="4570"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488" name="Shape 488"/>
            <p:cNvSpPr/>
            <p:nvPr/>
          </p:nvSpPr>
          <p:spPr>
            <a:xfrm>
              <a:off x="1854350" y="1431100"/>
              <a:ext cx="436850" cy="319225"/>
            </a:xfrm>
            <a:custGeom>
              <a:pathLst>
                <a:path extrusionOk="0" h="12769" w="17474">
                  <a:moveTo>
                    <a:pt x="1" y="0"/>
                  </a:moveTo>
                  <a:lnTo>
                    <a:pt x="12770" y="12769"/>
                  </a:lnTo>
                  <a:lnTo>
                    <a:pt x="17474" y="12769"/>
                  </a:lnTo>
                  <a:lnTo>
                    <a:pt x="4705" y="0"/>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489" name="Shape 489"/>
            <p:cNvSpPr/>
            <p:nvPr/>
          </p:nvSpPr>
          <p:spPr>
            <a:xfrm>
              <a:off x="2872500" y="2345050"/>
              <a:ext cx="611575" cy="672050"/>
            </a:xfrm>
            <a:custGeom>
              <a:pathLst>
                <a:path extrusionOk="0" h="26882" w="24463">
                  <a:moveTo>
                    <a:pt x="538" y="1"/>
                  </a:moveTo>
                  <a:lnTo>
                    <a:pt x="0" y="269"/>
                  </a:lnTo>
                  <a:lnTo>
                    <a:pt x="5377" y="9409"/>
                  </a:lnTo>
                  <a:lnTo>
                    <a:pt x="22715" y="26882"/>
                  </a:lnTo>
                  <a:lnTo>
                    <a:pt x="24462" y="23925"/>
                  </a:lnTo>
                  <a:lnTo>
                    <a:pt x="538" y="1"/>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490" name="Shape 490"/>
            <p:cNvSpPr/>
            <p:nvPr/>
          </p:nvSpPr>
          <p:spPr>
            <a:xfrm>
              <a:off x="2741450" y="2113200"/>
              <a:ext cx="779575" cy="843425"/>
            </a:xfrm>
            <a:custGeom>
              <a:pathLst>
                <a:path extrusionOk="0" h="33737" w="31183">
                  <a:moveTo>
                    <a:pt x="404" y="0"/>
                  </a:moveTo>
                  <a:lnTo>
                    <a:pt x="0" y="404"/>
                  </a:lnTo>
                  <a:lnTo>
                    <a:pt x="5242" y="9543"/>
                  </a:lnTo>
                  <a:lnTo>
                    <a:pt x="29436" y="33736"/>
                  </a:lnTo>
                  <a:lnTo>
                    <a:pt x="31183" y="30780"/>
                  </a:lnTo>
                  <a:lnTo>
                    <a:pt x="404"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491" name="Shape 491"/>
            <p:cNvSpPr/>
            <p:nvPr/>
          </p:nvSpPr>
          <p:spPr>
            <a:xfrm>
              <a:off x="1951800" y="1431100"/>
              <a:ext cx="433500" cy="319225"/>
            </a:xfrm>
            <a:custGeom>
              <a:pathLst>
                <a:path extrusionOk="0" h="12769" w="17340">
                  <a:moveTo>
                    <a:pt x="1" y="0"/>
                  </a:moveTo>
                  <a:lnTo>
                    <a:pt x="12769" y="12769"/>
                  </a:lnTo>
                  <a:lnTo>
                    <a:pt x="17339" y="12769"/>
                  </a:lnTo>
                  <a:lnTo>
                    <a:pt x="4705"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492" name="Shape 492"/>
            <p:cNvSpPr/>
            <p:nvPr/>
          </p:nvSpPr>
          <p:spPr>
            <a:xfrm>
              <a:off x="2049250" y="1431100"/>
              <a:ext cx="433500" cy="319225"/>
            </a:xfrm>
            <a:custGeom>
              <a:pathLst>
                <a:path extrusionOk="0" h="12769" w="17340">
                  <a:moveTo>
                    <a:pt x="1" y="0"/>
                  </a:moveTo>
                  <a:lnTo>
                    <a:pt x="12769" y="12769"/>
                  </a:lnTo>
                  <a:lnTo>
                    <a:pt x="17339" y="12769"/>
                  </a:lnTo>
                  <a:lnTo>
                    <a:pt x="4705" y="0"/>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493" name="Shape 493"/>
            <p:cNvSpPr/>
            <p:nvPr/>
          </p:nvSpPr>
          <p:spPr>
            <a:xfrm>
              <a:off x="2610400" y="1884700"/>
              <a:ext cx="924075" cy="1008075"/>
            </a:xfrm>
            <a:custGeom>
              <a:pathLst>
                <a:path extrusionOk="0" h="40323" w="36963">
                  <a:moveTo>
                    <a:pt x="404" y="1"/>
                  </a:moveTo>
                  <a:lnTo>
                    <a:pt x="1" y="270"/>
                  </a:lnTo>
                  <a:lnTo>
                    <a:pt x="5242" y="9544"/>
                  </a:lnTo>
                  <a:lnTo>
                    <a:pt x="36022" y="40323"/>
                  </a:lnTo>
                  <a:lnTo>
                    <a:pt x="36963" y="38979"/>
                  </a:lnTo>
                  <a:lnTo>
                    <a:pt x="33737" y="33334"/>
                  </a:lnTo>
                  <a:lnTo>
                    <a:pt x="404" y="1"/>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494" name="Shape 494"/>
            <p:cNvSpPr/>
            <p:nvPr/>
          </p:nvSpPr>
          <p:spPr>
            <a:xfrm>
              <a:off x="2146700" y="1431100"/>
              <a:ext cx="1307125" cy="1297025"/>
            </a:xfrm>
            <a:custGeom>
              <a:pathLst>
                <a:path extrusionOk="0" h="51881" w="52285">
                  <a:moveTo>
                    <a:pt x="0" y="0"/>
                  </a:moveTo>
                  <a:lnTo>
                    <a:pt x="12769" y="12769"/>
                  </a:lnTo>
                  <a:lnTo>
                    <a:pt x="15188" y="12769"/>
                  </a:lnTo>
                  <a:lnTo>
                    <a:pt x="18549" y="18548"/>
                  </a:lnTo>
                  <a:lnTo>
                    <a:pt x="51882" y="51881"/>
                  </a:lnTo>
                  <a:lnTo>
                    <a:pt x="52285" y="51478"/>
                  </a:lnTo>
                  <a:lnTo>
                    <a:pt x="46909" y="42338"/>
                  </a:lnTo>
                  <a:lnTo>
                    <a:pt x="4570" y="0"/>
                  </a:lnTo>
                  <a:close/>
                </a:path>
              </a:pathLst>
            </a:custGeom>
            <a:solidFill>
              <a:srgbClr val="2D9CDF"/>
            </a:solidFill>
            <a:ln>
              <a:noFill/>
            </a:ln>
          </p:spPr>
          <p:txBody>
            <a:bodyPr anchorCtr="0" anchor="ctr" bIns="91425" lIns="91425" rIns="91425" tIns="91425">
              <a:noAutofit/>
            </a:bodyPr>
            <a:lstStyle/>
            <a:p>
              <a:pPr lvl="0">
                <a:spcBef>
                  <a:spcPts val="0"/>
                </a:spcBef>
                <a:buNone/>
              </a:pPr>
              <a:r>
                <a:t/>
              </a:r>
              <a:endParaRPr/>
            </a:p>
          </p:txBody>
        </p:sp>
        <p:sp>
          <p:nvSpPr>
            <p:cNvPr id="495" name="Shape 495"/>
            <p:cNvSpPr/>
            <p:nvPr/>
          </p:nvSpPr>
          <p:spPr>
            <a:xfrm>
              <a:off x="2244150" y="1431100"/>
              <a:ext cx="1075275" cy="1065175"/>
            </a:xfrm>
            <a:custGeom>
              <a:pathLst>
                <a:path extrusionOk="0" h="42607" w="43011">
                  <a:moveTo>
                    <a:pt x="0" y="0"/>
                  </a:moveTo>
                  <a:lnTo>
                    <a:pt x="42607" y="42607"/>
                  </a:lnTo>
                  <a:lnTo>
                    <a:pt x="43011" y="42338"/>
                  </a:lnTo>
                  <a:lnTo>
                    <a:pt x="37769" y="33064"/>
                  </a:lnTo>
                  <a:lnTo>
                    <a:pt x="4570" y="0"/>
                  </a:lnTo>
                  <a:close/>
                </a:path>
              </a:pathLst>
            </a:custGeom>
            <a:solidFill>
              <a:srgbClr val="2F9AE0"/>
            </a:solidFill>
            <a:ln>
              <a:noFill/>
            </a:ln>
          </p:spPr>
          <p:txBody>
            <a:bodyPr anchorCtr="0" anchor="ctr" bIns="91425" lIns="91425" rIns="91425" tIns="91425">
              <a:noAutofit/>
            </a:bodyPr>
            <a:lstStyle/>
            <a:p>
              <a:pPr lvl="0">
                <a:spcBef>
                  <a:spcPts val="0"/>
                </a:spcBef>
                <a:buNone/>
              </a:pPr>
              <a:r>
                <a:t/>
              </a:r>
              <a:endParaRPr/>
            </a:p>
          </p:txBody>
        </p:sp>
        <p:sp>
          <p:nvSpPr>
            <p:cNvPr id="496" name="Shape 496"/>
            <p:cNvSpPr/>
            <p:nvPr/>
          </p:nvSpPr>
          <p:spPr>
            <a:xfrm>
              <a:off x="2341575" y="1431100"/>
              <a:ext cx="846800" cy="836700"/>
            </a:xfrm>
            <a:custGeom>
              <a:pathLst>
                <a:path extrusionOk="0" h="33468" w="33872">
                  <a:moveTo>
                    <a:pt x="1" y="0"/>
                  </a:moveTo>
                  <a:lnTo>
                    <a:pt x="33468" y="33467"/>
                  </a:lnTo>
                  <a:lnTo>
                    <a:pt x="33872" y="33198"/>
                  </a:lnTo>
                  <a:lnTo>
                    <a:pt x="28495" y="23924"/>
                  </a:lnTo>
                  <a:lnTo>
                    <a:pt x="4571" y="0"/>
                  </a:lnTo>
                  <a:close/>
                </a:path>
              </a:pathLst>
            </a:custGeom>
            <a:solidFill>
              <a:srgbClr val="3098E0"/>
            </a:solidFill>
            <a:ln>
              <a:noFill/>
            </a:ln>
          </p:spPr>
          <p:txBody>
            <a:bodyPr anchorCtr="0" anchor="ctr" bIns="91425" lIns="91425" rIns="91425" tIns="91425">
              <a:noAutofit/>
            </a:bodyPr>
            <a:lstStyle/>
            <a:p>
              <a:pPr lvl="0">
                <a:spcBef>
                  <a:spcPts val="0"/>
                </a:spcBef>
                <a:buNone/>
              </a:pPr>
              <a:r>
                <a:t/>
              </a:r>
              <a:endParaRPr/>
            </a:p>
          </p:txBody>
        </p:sp>
        <p:sp>
          <p:nvSpPr>
            <p:cNvPr id="497" name="Shape 497"/>
            <p:cNvSpPr/>
            <p:nvPr/>
          </p:nvSpPr>
          <p:spPr>
            <a:xfrm>
              <a:off x="2439025" y="1431100"/>
              <a:ext cx="618300" cy="608200"/>
            </a:xfrm>
            <a:custGeom>
              <a:pathLst>
                <a:path extrusionOk="0" h="24328" w="24732">
                  <a:moveTo>
                    <a:pt x="1" y="0"/>
                  </a:moveTo>
                  <a:lnTo>
                    <a:pt x="24194" y="24328"/>
                  </a:lnTo>
                  <a:lnTo>
                    <a:pt x="24732" y="23924"/>
                  </a:lnTo>
                  <a:lnTo>
                    <a:pt x="19355" y="14785"/>
                  </a:lnTo>
                  <a:lnTo>
                    <a:pt x="4571" y="0"/>
                  </a:lnTo>
                  <a:close/>
                </a:path>
              </a:pathLst>
            </a:custGeom>
            <a:solidFill>
              <a:srgbClr val="3196E1"/>
            </a:solidFill>
            <a:ln>
              <a:noFill/>
            </a:ln>
          </p:spPr>
          <p:txBody>
            <a:bodyPr anchorCtr="0" anchor="ctr" bIns="91425" lIns="91425" rIns="91425" tIns="91425">
              <a:noAutofit/>
            </a:bodyPr>
            <a:lstStyle/>
            <a:p>
              <a:pPr lvl="0">
                <a:spcBef>
                  <a:spcPts val="0"/>
                </a:spcBef>
                <a:buNone/>
              </a:pPr>
              <a:r>
                <a:t/>
              </a:r>
              <a:endParaRPr/>
            </a:p>
          </p:txBody>
        </p:sp>
        <p:sp>
          <p:nvSpPr>
            <p:cNvPr id="498" name="Shape 498"/>
            <p:cNvSpPr/>
            <p:nvPr/>
          </p:nvSpPr>
          <p:spPr>
            <a:xfrm>
              <a:off x="2533125" y="1431100"/>
              <a:ext cx="389800" cy="376350"/>
            </a:xfrm>
            <a:custGeom>
              <a:pathLst>
                <a:path extrusionOk="0" h="15054" w="15592">
                  <a:moveTo>
                    <a:pt x="0" y="0"/>
                  </a:moveTo>
                  <a:lnTo>
                    <a:pt x="15188" y="15054"/>
                  </a:lnTo>
                  <a:lnTo>
                    <a:pt x="15591" y="14785"/>
                  </a:lnTo>
                  <a:lnTo>
                    <a:pt x="10350" y="5645"/>
                  </a:lnTo>
                  <a:lnTo>
                    <a:pt x="4704" y="0"/>
                  </a:lnTo>
                  <a:close/>
                </a:path>
              </a:pathLst>
            </a:custGeom>
            <a:solidFill>
              <a:srgbClr val="3295E1"/>
            </a:solidFill>
            <a:ln>
              <a:noFill/>
            </a:ln>
          </p:spPr>
          <p:txBody>
            <a:bodyPr anchorCtr="0" anchor="ctr" bIns="91425" lIns="91425" rIns="91425" tIns="91425">
              <a:noAutofit/>
            </a:bodyPr>
            <a:lstStyle/>
            <a:p>
              <a:pPr lvl="0">
                <a:spcBef>
                  <a:spcPts val="0"/>
                </a:spcBef>
                <a:buNone/>
              </a:pPr>
              <a:r>
                <a:t/>
              </a:r>
              <a:endParaRPr/>
            </a:p>
          </p:txBody>
        </p:sp>
        <p:sp>
          <p:nvSpPr>
            <p:cNvPr id="499" name="Shape 499"/>
            <p:cNvSpPr/>
            <p:nvPr/>
          </p:nvSpPr>
          <p:spPr>
            <a:xfrm>
              <a:off x="2630575" y="1431100"/>
              <a:ext cx="161300" cy="147850"/>
            </a:xfrm>
            <a:custGeom>
              <a:pathLst>
                <a:path extrusionOk="0" h="5914" w="6452">
                  <a:moveTo>
                    <a:pt x="0" y="0"/>
                  </a:moveTo>
                  <a:lnTo>
                    <a:pt x="6048" y="5914"/>
                  </a:lnTo>
                  <a:lnTo>
                    <a:pt x="6452" y="5645"/>
                  </a:lnTo>
                  <a:lnTo>
                    <a:pt x="3226" y="0"/>
                  </a:lnTo>
                  <a:close/>
                </a:path>
              </a:pathLst>
            </a:custGeom>
            <a:solidFill>
              <a:srgbClr val="3393E2"/>
            </a:solidFill>
            <a:ln>
              <a:noFill/>
            </a:ln>
          </p:spPr>
          <p:txBody>
            <a:bodyPr anchorCtr="0" anchor="ctr" bIns="91425" lIns="91425" rIns="91425" tIns="91425">
              <a:noAutofit/>
            </a:bodyPr>
            <a:lstStyle/>
            <a:p>
              <a:pPr lvl="0">
                <a:spcBef>
                  <a:spcPts val="0"/>
                </a:spcBef>
                <a:buNone/>
              </a:pPr>
              <a:r>
                <a:t/>
              </a:r>
              <a:endParaRPr/>
            </a:p>
          </p:txBody>
        </p:sp>
      </p:grpSp>
      <p:sp>
        <p:nvSpPr>
          <p:cNvPr id="500" name="Shape 500"/>
          <p:cNvSpPr/>
          <p:nvPr/>
        </p:nvSpPr>
        <p:spPr>
          <a:xfrm flipH="1" rot="10800000">
            <a:off x="542924" y="3612175"/>
            <a:ext cx="819899" cy="710099"/>
          </a:xfrm>
          <a:prstGeom prst="hexagon">
            <a:avLst>
              <a:gd fmla="val 28678" name="adj"/>
              <a:gd fmla="val 115470" name="vf"/>
            </a:avLst>
          </a:prstGeom>
          <a:noFill/>
          <a:ln cap="flat" cmpd="sng" w="9525">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501" name="Shape 501"/>
          <p:cNvSpPr/>
          <p:nvPr/>
        </p:nvSpPr>
        <p:spPr>
          <a:xfrm flipH="1" rot="10800000">
            <a:off x="728999" y="424699"/>
            <a:ext cx="428700" cy="371100"/>
          </a:xfrm>
          <a:prstGeom prst="hexagon">
            <a:avLst>
              <a:gd fmla="val 28678" name="adj"/>
              <a:gd fmla="val 115470" name="vf"/>
            </a:avLst>
          </a:prstGeom>
          <a:solidFill>
            <a:srgbClr val="3292E1"/>
          </a:solidFill>
          <a:ln>
            <a:noFill/>
          </a:ln>
        </p:spPr>
        <p:txBody>
          <a:bodyPr anchorCtr="0" anchor="ctr" bIns="91425" lIns="91425" rIns="91425" tIns="91425">
            <a:noAutofit/>
          </a:bodyPr>
          <a:lstStyle/>
          <a:p>
            <a:pPr lvl="0">
              <a:spcBef>
                <a:spcPts val="0"/>
              </a:spcBef>
              <a:buNone/>
            </a:pPr>
            <a:r>
              <a:t/>
            </a:r>
            <a:endParaRPr/>
          </a:p>
        </p:txBody>
      </p:sp>
      <p:sp>
        <p:nvSpPr>
          <p:cNvPr id="502" name="Shape 502"/>
          <p:cNvSpPr/>
          <p:nvPr/>
        </p:nvSpPr>
        <p:spPr>
          <a:xfrm flipH="1" rot="10800000">
            <a:off x="-115052" y="3996025"/>
            <a:ext cx="819899" cy="709799"/>
          </a:xfrm>
          <a:prstGeom prst="hexagon">
            <a:avLst>
              <a:gd fmla="val 28678" name="adj"/>
              <a:gd fmla="val 115470" name="vf"/>
            </a:avLst>
          </a:pr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503" name="Shape 503"/>
          <p:cNvSpPr/>
          <p:nvPr/>
        </p:nvSpPr>
        <p:spPr>
          <a:xfrm flipH="1" rot="10800000">
            <a:off x="411199" y="258624"/>
            <a:ext cx="358799" cy="310500"/>
          </a:xfrm>
          <a:prstGeom prst="hexagon">
            <a:avLst>
              <a:gd fmla="val 28678" name="adj"/>
              <a:gd fmla="val 115470" name="vf"/>
            </a:avLst>
          </a:prstGeom>
          <a:noFill/>
          <a:ln cap="flat" cmpd="sng" w="19050">
            <a:solidFill>
              <a:srgbClr val="00E1C6"/>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504" name="Shape 504"/>
          <p:cNvSpPr/>
          <p:nvPr/>
        </p:nvSpPr>
        <p:spPr>
          <a:xfrm>
            <a:off x="828838" y="3843207"/>
            <a:ext cx="248072" cy="248057"/>
          </a:xfrm>
          <a:custGeom>
            <a:pathLst>
              <a:path extrusionOk="0" h="16999" w="1700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nvGrpSpPr>
          <p:cNvPr id="505" name="Shape 505"/>
          <p:cNvGrpSpPr/>
          <p:nvPr/>
        </p:nvGrpSpPr>
        <p:grpSpPr>
          <a:xfrm>
            <a:off x="67091" y="1681689"/>
            <a:ext cx="455624" cy="437053"/>
            <a:chOff x="5241175" y="4959100"/>
            <a:chExt cx="539775" cy="517775"/>
          </a:xfrm>
        </p:grpSpPr>
        <p:sp>
          <p:nvSpPr>
            <p:cNvPr id="506" name="Shape 506"/>
            <p:cNvSpPr/>
            <p:nvPr/>
          </p:nvSpPr>
          <p:spPr>
            <a:xfrm>
              <a:off x="5575150" y="4959100"/>
              <a:ext cx="161225" cy="178300"/>
            </a:xfrm>
            <a:custGeom>
              <a:pathLst>
                <a:path extrusionOk="0" h="7132" w="6449">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507" name="Shape 507"/>
            <p:cNvSpPr/>
            <p:nvPr/>
          </p:nvSpPr>
          <p:spPr>
            <a:xfrm>
              <a:off x="5330925" y="4985350"/>
              <a:ext cx="128250" cy="148400"/>
            </a:xfrm>
            <a:custGeom>
              <a:pathLst>
                <a:path extrusionOk="0" h="5936" w="513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508" name="Shape 508"/>
            <p:cNvSpPr/>
            <p:nvPr/>
          </p:nvSpPr>
          <p:spPr>
            <a:xfrm>
              <a:off x="5241175" y="5241175"/>
              <a:ext cx="180125" cy="109325"/>
            </a:xfrm>
            <a:custGeom>
              <a:pathLst>
                <a:path extrusionOk="0" h="4373" w="7205">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509" name="Shape 509"/>
            <p:cNvSpPr/>
            <p:nvPr/>
          </p:nvSpPr>
          <p:spPr>
            <a:xfrm>
              <a:off x="5461575" y="5316900"/>
              <a:ext cx="89175" cy="159975"/>
            </a:xfrm>
            <a:custGeom>
              <a:pathLst>
                <a:path extrusionOk="0" h="6399" w="3567">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510" name="Shape 510"/>
            <p:cNvSpPr/>
            <p:nvPr/>
          </p:nvSpPr>
          <p:spPr>
            <a:xfrm>
              <a:off x="5619100" y="5194175"/>
              <a:ext cx="161850" cy="89775"/>
            </a:xfrm>
            <a:custGeom>
              <a:pathLst>
                <a:path extrusionOk="0" h="3591" w="6474">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511" name="Shape 511"/>
            <p:cNvSpPr/>
            <p:nvPr/>
          </p:nvSpPr>
          <p:spPr>
            <a:xfrm>
              <a:off x="5420075" y="5116000"/>
              <a:ext cx="189300" cy="189925"/>
            </a:xfrm>
            <a:custGeom>
              <a:pathLst>
                <a:path extrusionOk="0" h="7597" w="7572">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sp>
        <p:nvSpPr>
          <p:cNvPr id="512" name="Shape 512"/>
          <p:cNvSpPr/>
          <p:nvPr/>
        </p:nvSpPr>
        <p:spPr>
          <a:xfrm>
            <a:off x="144925" y="4214500"/>
            <a:ext cx="299951" cy="272838"/>
          </a:xfrm>
          <a:custGeom>
            <a:pathLst>
              <a:path extrusionOk="0" h="14752" w="16218">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3292E1"/>
          </a:solidFill>
          <a:ln>
            <a:noFill/>
          </a:ln>
        </p:spPr>
        <p:txBody>
          <a:bodyPr anchorCtr="0" anchor="ctr" bIns="91425" lIns="91425" rIns="91425" tIns="91425">
            <a:noAutofit/>
          </a:bodyPr>
          <a:lstStyle/>
          <a:p>
            <a:pPr lvl="0">
              <a:spcBef>
                <a:spcPts val="0"/>
              </a:spcBef>
              <a:buNone/>
            </a:pPr>
            <a:r>
              <a:t/>
            </a:r>
            <a:endParaRPr/>
          </a:p>
        </p:txBody>
      </p:sp>
      <p:sp>
        <p:nvSpPr>
          <p:cNvPr id="513" name="Shape 513"/>
          <p:cNvSpPr txBox="1"/>
          <p:nvPr/>
        </p:nvSpPr>
        <p:spPr>
          <a:xfrm>
            <a:off x="94000" y="1929581"/>
            <a:ext cx="1957200" cy="653699"/>
          </a:xfrm>
          <a:prstGeom prst="rect">
            <a:avLst/>
          </a:prstGeom>
          <a:noFill/>
          <a:ln>
            <a:noFill/>
          </a:ln>
        </p:spPr>
        <p:txBody>
          <a:bodyPr anchorCtr="0" anchor="t" bIns="91425" lIns="91425" rIns="91425" tIns="91425">
            <a:noAutofit/>
          </a:bodyPr>
          <a:lstStyle/>
          <a:p>
            <a:pPr lvl="0" rtl="0" algn="ctr">
              <a:spcBef>
                <a:spcPts val="0"/>
              </a:spcBef>
              <a:buNone/>
            </a:pPr>
            <a:r>
              <a:rPr lang="en" sz="12000">
                <a:solidFill>
                  <a:srgbClr val="FFFFFF"/>
                </a:solidFill>
                <a:latin typeface="Nixie One"/>
                <a:ea typeface="Nixie One"/>
                <a:cs typeface="Nixie One"/>
                <a:sym typeface="Nixie One"/>
              </a:rPr>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 1 column">
    <p:spTree>
      <p:nvGrpSpPr>
        <p:cNvPr id="514" name="Shape 514"/>
        <p:cNvGrpSpPr/>
        <p:nvPr/>
      </p:nvGrpSpPr>
      <p:grpSpPr>
        <a:xfrm>
          <a:off x="0" y="0"/>
          <a:ext cx="0" cy="0"/>
          <a:chOff x="0" y="0"/>
          <a:chExt cx="0" cy="0"/>
        </a:xfrm>
      </p:grpSpPr>
      <p:sp>
        <p:nvSpPr>
          <p:cNvPr id="515" name="Shape 515"/>
          <p:cNvSpPr txBox="1"/>
          <p:nvPr>
            <p:ph type="title"/>
          </p:nvPr>
        </p:nvSpPr>
        <p:spPr>
          <a:xfrm>
            <a:off x="1732700" y="1735600"/>
            <a:ext cx="4944300" cy="6453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16" name="Shape 516"/>
          <p:cNvSpPr txBox="1"/>
          <p:nvPr>
            <p:ph idx="1" type="body"/>
          </p:nvPr>
        </p:nvSpPr>
        <p:spPr>
          <a:xfrm>
            <a:off x="1732700" y="2255124"/>
            <a:ext cx="4944300" cy="1659900"/>
          </a:xfrm>
          <a:prstGeom prst="rect">
            <a:avLst/>
          </a:prstGeom>
        </p:spPr>
        <p:txBody>
          <a:bodyPr anchorCtr="0" anchor="t" bIns="91425" lIns="91425" rIns="91425" tIns="91425"/>
          <a:lstStyle>
            <a:lvl1pPr lvl="0">
              <a:spcBef>
                <a:spcPts val="0"/>
              </a:spcBef>
              <a:buFont typeface="Muli"/>
              <a:defRPr>
                <a:latin typeface="Muli"/>
                <a:ea typeface="Muli"/>
                <a:cs typeface="Muli"/>
                <a:sym typeface="Muli"/>
              </a:defRPr>
            </a:lvl1pPr>
            <a:lvl2pPr lvl="1">
              <a:spcBef>
                <a:spcPts val="0"/>
              </a:spcBef>
              <a:buFont typeface="Muli"/>
              <a:defRPr>
                <a:latin typeface="Muli"/>
                <a:ea typeface="Muli"/>
                <a:cs typeface="Muli"/>
                <a:sym typeface="Muli"/>
              </a:defRPr>
            </a:lvl2pPr>
            <a:lvl3pPr lvl="2">
              <a:spcBef>
                <a:spcPts val="0"/>
              </a:spcBef>
              <a:buFont typeface="Muli"/>
              <a:defRPr>
                <a:latin typeface="Muli"/>
                <a:ea typeface="Muli"/>
                <a:cs typeface="Muli"/>
                <a:sym typeface="Muli"/>
              </a:defRPr>
            </a:lvl3pPr>
            <a:lvl4pPr lvl="3">
              <a:spcBef>
                <a:spcPts val="0"/>
              </a:spcBef>
              <a:buFont typeface="Muli"/>
              <a:defRPr>
                <a:latin typeface="Muli"/>
                <a:ea typeface="Muli"/>
                <a:cs typeface="Muli"/>
                <a:sym typeface="Muli"/>
              </a:defRPr>
            </a:lvl4pPr>
            <a:lvl5pPr lvl="4">
              <a:spcBef>
                <a:spcPts val="0"/>
              </a:spcBef>
              <a:buFont typeface="Muli"/>
              <a:defRPr>
                <a:latin typeface="Muli"/>
                <a:ea typeface="Muli"/>
                <a:cs typeface="Muli"/>
                <a:sym typeface="Muli"/>
              </a:defRPr>
            </a:lvl5pPr>
            <a:lvl6pPr lvl="5">
              <a:spcBef>
                <a:spcPts val="0"/>
              </a:spcBef>
              <a:buFont typeface="Muli"/>
              <a:defRPr>
                <a:latin typeface="Muli"/>
                <a:ea typeface="Muli"/>
                <a:cs typeface="Muli"/>
                <a:sym typeface="Muli"/>
              </a:defRPr>
            </a:lvl6pPr>
            <a:lvl7pPr lvl="6">
              <a:spcBef>
                <a:spcPts val="0"/>
              </a:spcBef>
              <a:buFont typeface="Muli"/>
              <a:defRPr>
                <a:latin typeface="Muli"/>
                <a:ea typeface="Muli"/>
                <a:cs typeface="Muli"/>
                <a:sym typeface="Muli"/>
              </a:defRPr>
            </a:lvl7pPr>
            <a:lvl8pPr lvl="7">
              <a:spcBef>
                <a:spcPts val="0"/>
              </a:spcBef>
              <a:buFont typeface="Muli"/>
              <a:defRPr>
                <a:latin typeface="Muli"/>
                <a:ea typeface="Muli"/>
                <a:cs typeface="Muli"/>
                <a:sym typeface="Muli"/>
              </a:defRPr>
            </a:lvl8pPr>
            <a:lvl9pPr lvl="8">
              <a:spcBef>
                <a:spcPts val="0"/>
              </a:spcBef>
              <a:buFont typeface="Muli"/>
              <a:defRPr>
                <a:latin typeface="Muli"/>
                <a:ea typeface="Muli"/>
                <a:cs typeface="Muli"/>
                <a:sym typeface="Muli"/>
              </a:defRPr>
            </a:lvl9pPr>
          </a:lstStyle>
          <a:p/>
        </p:txBody>
      </p:sp>
      <p:grpSp>
        <p:nvGrpSpPr>
          <p:cNvPr id="517" name="Shape 517"/>
          <p:cNvGrpSpPr/>
          <p:nvPr/>
        </p:nvGrpSpPr>
        <p:grpSpPr>
          <a:xfrm flipH="1" rot="10800000">
            <a:off x="411206" y="245768"/>
            <a:ext cx="1322798" cy="1145959"/>
            <a:chOff x="4088875" y="1431100"/>
            <a:chExt cx="3293000" cy="2852775"/>
          </a:xfrm>
        </p:grpSpPr>
        <p:sp>
          <p:nvSpPr>
            <p:cNvPr id="518" name="Shape 518"/>
            <p:cNvSpPr/>
            <p:nvPr/>
          </p:nvSpPr>
          <p:spPr>
            <a:xfrm>
              <a:off x="4831475" y="4136025"/>
              <a:ext cx="157950" cy="147850"/>
            </a:xfrm>
            <a:custGeom>
              <a:pathLst>
                <a:path extrusionOk="0" h="5914" w="6318">
                  <a:moveTo>
                    <a:pt x="404" y="0"/>
                  </a:moveTo>
                  <a:lnTo>
                    <a:pt x="1" y="269"/>
                  </a:lnTo>
                  <a:lnTo>
                    <a:pt x="3227" y="5914"/>
                  </a:lnTo>
                  <a:lnTo>
                    <a:pt x="6318" y="5914"/>
                  </a:lnTo>
                  <a:lnTo>
                    <a:pt x="404" y="0"/>
                  </a:lnTo>
                  <a:close/>
                </a:path>
              </a:pathLst>
            </a:custGeom>
            <a:solidFill>
              <a:srgbClr val="00E2C7"/>
            </a:solidFill>
            <a:ln>
              <a:noFill/>
            </a:ln>
          </p:spPr>
          <p:txBody>
            <a:bodyPr anchorCtr="0" anchor="ctr" bIns="91425" lIns="91425" rIns="91425" tIns="91425">
              <a:noAutofit/>
            </a:bodyPr>
            <a:lstStyle/>
            <a:p>
              <a:pPr lvl="0">
                <a:spcBef>
                  <a:spcPts val="0"/>
                </a:spcBef>
                <a:buNone/>
              </a:pPr>
              <a:r>
                <a:t/>
              </a:r>
              <a:endParaRPr/>
            </a:p>
          </p:txBody>
        </p:sp>
        <p:sp>
          <p:nvSpPr>
            <p:cNvPr id="519" name="Shape 519"/>
            <p:cNvSpPr/>
            <p:nvPr/>
          </p:nvSpPr>
          <p:spPr>
            <a:xfrm>
              <a:off x="4697075" y="3907525"/>
              <a:ext cx="389800" cy="376350"/>
            </a:xfrm>
            <a:custGeom>
              <a:pathLst>
                <a:path extrusionOk="0" h="15054" w="15592">
                  <a:moveTo>
                    <a:pt x="538" y="0"/>
                  </a:moveTo>
                  <a:lnTo>
                    <a:pt x="1" y="269"/>
                  </a:lnTo>
                  <a:lnTo>
                    <a:pt x="5377" y="9543"/>
                  </a:lnTo>
                  <a:lnTo>
                    <a:pt x="11022" y="15054"/>
                  </a:lnTo>
                  <a:lnTo>
                    <a:pt x="15592" y="15054"/>
                  </a:lnTo>
                  <a:lnTo>
                    <a:pt x="538" y="0"/>
                  </a:lnTo>
                  <a:close/>
                </a:path>
              </a:pathLst>
            </a:custGeom>
            <a:solidFill>
              <a:srgbClr val="01E0C8"/>
            </a:solidFill>
            <a:ln>
              <a:noFill/>
            </a:ln>
          </p:spPr>
          <p:txBody>
            <a:bodyPr anchorCtr="0" anchor="ctr" bIns="91425" lIns="91425" rIns="91425" tIns="91425">
              <a:noAutofit/>
            </a:bodyPr>
            <a:lstStyle/>
            <a:p>
              <a:pPr lvl="0">
                <a:spcBef>
                  <a:spcPts val="0"/>
                </a:spcBef>
                <a:buNone/>
              </a:pPr>
              <a:r>
                <a:t/>
              </a:r>
              <a:endParaRPr/>
            </a:p>
          </p:txBody>
        </p:sp>
        <p:sp>
          <p:nvSpPr>
            <p:cNvPr id="520" name="Shape 520"/>
            <p:cNvSpPr/>
            <p:nvPr/>
          </p:nvSpPr>
          <p:spPr>
            <a:xfrm>
              <a:off x="4566025" y="3675675"/>
              <a:ext cx="618300" cy="608200"/>
            </a:xfrm>
            <a:custGeom>
              <a:pathLst>
                <a:path extrusionOk="0" h="24328" w="24732">
                  <a:moveTo>
                    <a:pt x="404" y="0"/>
                  </a:moveTo>
                  <a:lnTo>
                    <a:pt x="1" y="404"/>
                  </a:lnTo>
                  <a:lnTo>
                    <a:pt x="5377" y="9543"/>
                  </a:lnTo>
                  <a:lnTo>
                    <a:pt x="20027" y="24328"/>
                  </a:lnTo>
                  <a:lnTo>
                    <a:pt x="24732" y="24328"/>
                  </a:lnTo>
                  <a:lnTo>
                    <a:pt x="404" y="0"/>
                  </a:lnTo>
                  <a:close/>
                </a:path>
              </a:pathLst>
            </a:custGeom>
            <a:solidFill>
              <a:srgbClr val="02DFC8"/>
            </a:solidFill>
            <a:ln>
              <a:noFill/>
            </a:ln>
          </p:spPr>
          <p:txBody>
            <a:bodyPr anchorCtr="0" anchor="ctr" bIns="91425" lIns="91425" rIns="91425" tIns="91425">
              <a:noAutofit/>
            </a:bodyPr>
            <a:lstStyle/>
            <a:p>
              <a:pPr lvl="0">
                <a:spcBef>
                  <a:spcPts val="0"/>
                </a:spcBef>
                <a:buNone/>
              </a:pPr>
              <a:r>
                <a:t/>
              </a:r>
              <a:endParaRPr/>
            </a:p>
          </p:txBody>
        </p:sp>
        <p:sp>
          <p:nvSpPr>
            <p:cNvPr id="521" name="Shape 521"/>
            <p:cNvSpPr/>
            <p:nvPr/>
          </p:nvSpPr>
          <p:spPr>
            <a:xfrm>
              <a:off x="4434975" y="3447175"/>
              <a:ext cx="846800" cy="836700"/>
            </a:xfrm>
            <a:custGeom>
              <a:pathLst>
                <a:path extrusionOk="0" h="33468" w="33872">
                  <a:moveTo>
                    <a:pt x="404" y="1"/>
                  </a:moveTo>
                  <a:lnTo>
                    <a:pt x="1" y="270"/>
                  </a:lnTo>
                  <a:lnTo>
                    <a:pt x="5243" y="9544"/>
                  </a:lnTo>
                  <a:lnTo>
                    <a:pt x="29167" y="33468"/>
                  </a:lnTo>
                  <a:lnTo>
                    <a:pt x="33871" y="33468"/>
                  </a:lnTo>
                  <a:lnTo>
                    <a:pt x="404" y="1"/>
                  </a:lnTo>
                  <a:close/>
                </a:path>
              </a:pathLst>
            </a:custGeom>
            <a:solidFill>
              <a:srgbClr val="03DDC9"/>
            </a:solidFill>
            <a:ln>
              <a:noFill/>
            </a:ln>
          </p:spPr>
          <p:txBody>
            <a:bodyPr anchorCtr="0" anchor="ctr" bIns="91425" lIns="91425" rIns="91425" tIns="91425">
              <a:noAutofit/>
            </a:bodyPr>
            <a:lstStyle/>
            <a:p>
              <a:pPr lvl="0">
                <a:spcBef>
                  <a:spcPts val="0"/>
                </a:spcBef>
                <a:buNone/>
              </a:pPr>
              <a:r>
                <a:t/>
              </a:r>
              <a:endParaRPr/>
            </a:p>
          </p:txBody>
        </p:sp>
        <p:sp>
          <p:nvSpPr>
            <p:cNvPr id="522" name="Shape 522"/>
            <p:cNvSpPr/>
            <p:nvPr/>
          </p:nvSpPr>
          <p:spPr>
            <a:xfrm>
              <a:off x="4300575" y="3218700"/>
              <a:ext cx="1078650" cy="1065175"/>
            </a:xfrm>
            <a:custGeom>
              <a:pathLst>
                <a:path extrusionOk="0" h="42607" w="43146">
                  <a:moveTo>
                    <a:pt x="404" y="0"/>
                  </a:moveTo>
                  <a:lnTo>
                    <a:pt x="0" y="269"/>
                  </a:lnTo>
                  <a:lnTo>
                    <a:pt x="5377" y="9543"/>
                  </a:lnTo>
                  <a:lnTo>
                    <a:pt x="38441" y="42607"/>
                  </a:lnTo>
                  <a:lnTo>
                    <a:pt x="43145" y="42607"/>
                  </a:lnTo>
                  <a:lnTo>
                    <a:pt x="404" y="0"/>
                  </a:lnTo>
                  <a:close/>
                </a:path>
              </a:pathLst>
            </a:custGeom>
            <a:solidFill>
              <a:srgbClr val="04DBC9"/>
            </a:solidFill>
            <a:ln>
              <a:noFill/>
            </a:ln>
          </p:spPr>
          <p:txBody>
            <a:bodyPr anchorCtr="0" anchor="ctr" bIns="91425" lIns="91425" rIns="91425" tIns="91425">
              <a:noAutofit/>
            </a:bodyPr>
            <a:lstStyle/>
            <a:p>
              <a:pPr lvl="0">
                <a:spcBef>
                  <a:spcPts val="0"/>
                </a:spcBef>
                <a:buNone/>
              </a:pPr>
              <a:r>
                <a:t/>
              </a:r>
              <a:endParaRPr/>
            </a:p>
          </p:txBody>
        </p:sp>
        <p:sp>
          <p:nvSpPr>
            <p:cNvPr id="523" name="Shape 523"/>
            <p:cNvSpPr/>
            <p:nvPr/>
          </p:nvSpPr>
          <p:spPr>
            <a:xfrm>
              <a:off x="4169525" y="2990200"/>
              <a:ext cx="1307150" cy="1293675"/>
            </a:xfrm>
            <a:custGeom>
              <a:pathLst>
                <a:path extrusionOk="0" h="51747" w="52286">
                  <a:moveTo>
                    <a:pt x="404" y="1"/>
                  </a:moveTo>
                  <a:lnTo>
                    <a:pt x="1" y="269"/>
                  </a:lnTo>
                  <a:lnTo>
                    <a:pt x="5242" y="9409"/>
                  </a:lnTo>
                  <a:lnTo>
                    <a:pt x="47581" y="51747"/>
                  </a:lnTo>
                  <a:lnTo>
                    <a:pt x="52285" y="51747"/>
                  </a:lnTo>
                  <a:lnTo>
                    <a:pt x="404" y="1"/>
                  </a:lnTo>
                  <a:close/>
                </a:path>
              </a:pathLst>
            </a:custGeom>
            <a:solidFill>
              <a:srgbClr val="06D9CA"/>
            </a:solidFill>
            <a:ln>
              <a:noFill/>
            </a:ln>
          </p:spPr>
          <p:txBody>
            <a:bodyPr anchorCtr="0" anchor="ctr" bIns="91425" lIns="91425" rIns="91425" tIns="91425">
              <a:noAutofit/>
            </a:bodyPr>
            <a:lstStyle/>
            <a:p>
              <a:pPr lvl="0">
                <a:spcBef>
                  <a:spcPts val="0"/>
                </a:spcBef>
                <a:buNone/>
              </a:pPr>
              <a:r>
                <a:t/>
              </a:r>
              <a:endParaRPr/>
            </a:p>
          </p:txBody>
        </p:sp>
        <p:sp>
          <p:nvSpPr>
            <p:cNvPr id="524" name="Shape 524"/>
            <p:cNvSpPr/>
            <p:nvPr/>
          </p:nvSpPr>
          <p:spPr>
            <a:xfrm>
              <a:off x="4088875" y="2822200"/>
              <a:ext cx="1481875" cy="1461675"/>
            </a:xfrm>
            <a:custGeom>
              <a:pathLst>
                <a:path extrusionOk="0" h="58467" w="59275">
                  <a:moveTo>
                    <a:pt x="807" y="0"/>
                  </a:moveTo>
                  <a:lnTo>
                    <a:pt x="1" y="1479"/>
                  </a:lnTo>
                  <a:lnTo>
                    <a:pt x="3227" y="6989"/>
                  </a:lnTo>
                  <a:lnTo>
                    <a:pt x="54705" y="58467"/>
                  </a:lnTo>
                  <a:lnTo>
                    <a:pt x="59274" y="58467"/>
                  </a:lnTo>
                  <a:lnTo>
                    <a:pt x="807"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525" name="Shape 525"/>
            <p:cNvSpPr/>
            <p:nvPr/>
          </p:nvSpPr>
          <p:spPr>
            <a:xfrm>
              <a:off x="4102325" y="2761700"/>
              <a:ext cx="1565875" cy="1522175"/>
            </a:xfrm>
            <a:custGeom>
              <a:pathLst>
                <a:path extrusionOk="0" h="60887" w="62635">
                  <a:moveTo>
                    <a:pt x="1748" y="1"/>
                  </a:moveTo>
                  <a:lnTo>
                    <a:pt x="0" y="2823"/>
                  </a:lnTo>
                  <a:lnTo>
                    <a:pt x="58064" y="60887"/>
                  </a:lnTo>
                  <a:lnTo>
                    <a:pt x="62634" y="60887"/>
                  </a:lnTo>
                  <a:lnTo>
                    <a:pt x="1748" y="1"/>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526" name="Shape 526"/>
            <p:cNvSpPr/>
            <p:nvPr/>
          </p:nvSpPr>
          <p:spPr>
            <a:xfrm>
              <a:off x="4139275" y="2697875"/>
              <a:ext cx="1626375" cy="1586000"/>
            </a:xfrm>
            <a:custGeom>
              <a:pathLst>
                <a:path extrusionOk="0" h="63440" w="65055">
                  <a:moveTo>
                    <a:pt x="1614" y="0"/>
                  </a:moveTo>
                  <a:lnTo>
                    <a:pt x="1" y="2957"/>
                  </a:lnTo>
                  <a:lnTo>
                    <a:pt x="60484" y="63440"/>
                  </a:lnTo>
                  <a:lnTo>
                    <a:pt x="65054" y="63440"/>
                  </a:lnTo>
                  <a:lnTo>
                    <a:pt x="1614"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527" name="Shape 527"/>
            <p:cNvSpPr/>
            <p:nvPr/>
          </p:nvSpPr>
          <p:spPr>
            <a:xfrm>
              <a:off x="4172900" y="2637375"/>
              <a:ext cx="1690175" cy="1646500"/>
            </a:xfrm>
            <a:custGeom>
              <a:pathLst>
                <a:path extrusionOk="0" h="65860" w="67607">
                  <a:moveTo>
                    <a:pt x="1747" y="1"/>
                  </a:moveTo>
                  <a:lnTo>
                    <a:pt x="0" y="2958"/>
                  </a:lnTo>
                  <a:lnTo>
                    <a:pt x="62903" y="65860"/>
                  </a:lnTo>
                  <a:lnTo>
                    <a:pt x="67607" y="65860"/>
                  </a:lnTo>
                  <a:lnTo>
                    <a:pt x="1747" y="1"/>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528" name="Shape 528"/>
            <p:cNvSpPr/>
            <p:nvPr/>
          </p:nvSpPr>
          <p:spPr>
            <a:xfrm>
              <a:off x="4209850" y="2576900"/>
              <a:ext cx="1750675" cy="1706975"/>
            </a:xfrm>
            <a:custGeom>
              <a:pathLst>
                <a:path extrusionOk="0" h="68279" w="70027">
                  <a:moveTo>
                    <a:pt x="1613" y="1"/>
                  </a:moveTo>
                  <a:lnTo>
                    <a:pt x="0" y="2823"/>
                  </a:lnTo>
                  <a:lnTo>
                    <a:pt x="65322" y="68279"/>
                  </a:lnTo>
                  <a:lnTo>
                    <a:pt x="70027" y="68279"/>
                  </a:lnTo>
                  <a:lnTo>
                    <a:pt x="1613" y="1"/>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529" name="Shape 529"/>
            <p:cNvSpPr/>
            <p:nvPr/>
          </p:nvSpPr>
          <p:spPr>
            <a:xfrm>
              <a:off x="4243450" y="2513050"/>
              <a:ext cx="1814525" cy="1770825"/>
            </a:xfrm>
            <a:custGeom>
              <a:pathLst>
                <a:path extrusionOk="0" h="70833" w="72581">
                  <a:moveTo>
                    <a:pt x="1748" y="1"/>
                  </a:moveTo>
                  <a:lnTo>
                    <a:pt x="1" y="2958"/>
                  </a:lnTo>
                  <a:lnTo>
                    <a:pt x="67876" y="70833"/>
                  </a:lnTo>
                  <a:lnTo>
                    <a:pt x="72581" y="70833"/>
                  </a:lnTo>
                  <a:lnTo>
                    <a:pt x="1748" y="1"/>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530" name="Shape 530"/>
            <p:cNvSpPr/>
            <p:nvPr/>
          </p:nvSpPr>
          <p:spPr>
            <a:xfrm>
              <a:off x="4280425" y="2452575"/>
              <a:ext cx="1875000" cy="1831300"/>
            </a:xfrm>
            <a:custGeom>
              <a:pathLst>
                <a:path extrusionOk="0" h="73252" w="75000">
                  <a:moveTo>
                    <a:pt x="1613" y="1"/>
                  </a:moveTo>
                  <a:lnTo>
                    <a:pt x="0" y="2957"/>
                  </a:lnTo>
                  <a:lnTo>
                    <a:pt x="70295" y="73252"/>
                  </a:lnTo>
                  <a:lnTo>
                    <a:pt x="74999" y="73252"/>
                  </a:lnTo>
                  <a:lnTo>
                    <a:pt x="1613" y="1"/>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531" name="Shape 531"/>
            <p:cNvSpPr/>
            <p:nvPr/>
          </p:nvSpPr>
          <p:spPr>
            <a:xfrm>
              <a:off x="4314025" y="2392100"/>
              <a:ext cx="1935475" cy="1891775"/>
            </a:xfrm>
            <a:custGeom>
              <a:pathLst>
                <a:path extrusionOk="0" h="75671" w="77419">
                  <a:moveTo>
                    <a:pt x="1747" y="0"/>
                  </a:moveTo>
                  <a:lnTo>
                    <a:pt x="0" y="2957"/>
                  </a:lnTo>
                  <a:lnTo>
                    <a:pt x="72849" y="75671"/>
                  </a:lnTo>
                  <a:lnTo>
                    <a:pt x="77419" y="75671"/>
                  </a:lnTo>
                  <a:lnTo>
                    <a:pt x="1747"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532" name="Shape 532"/>
            <p:cNvSpPr/>
            <p:nvPr/>
          </p:nvSpPr>
          <p:spPr>
            <a:xfrm>
              <a:off x="4350975" y="2328250"/>
              <a:ext cx="1995975" cy="1955625"/>
            </a:xfrm>
            <a:custGeom>
              <a:pathLst>
                <a:path extrusionOk="0" h="78225" w="79839">
                  <a:moveTo>
                    <a:pt x="1748" y="1"/>
                  </a:moveTo>
                  <a:lnTo>
                    <a:pt x="1" y="2957"/>
                  </a:lnTo>
                  <a:lnTo>
                    <a:pt x="75269" y="78225"/>
                  </a:lnTo>
                  <a:lnTo>
                    <a:pt x="79839" y="78225"/>
                  </a:lnTo>
                  <a:lnTo>
                    <a:pt x="1748" y="1"/>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533" name="Shape 533"/>
            <p:cNvSpPr/>
            <p:nvPr/>
          </p:nvSpPr>
          <p:spPr>
            <a:xfrm>
              <a:off x="4384575" y="2267775"/>
              <a:ext cx="2059825" cy="2016100"/>
            </a:xfrm>
            <a:custGeom>
              <a:pathLst>
                <a:path extrusionOk="0" h="80644" w="82393">
                  <a:moveTo>
                    <a:pt x="1748" y="0"/>
                  </a:moveTo>
                  <a:lnTo>
                    <a:pt x="1" y="2957"/>
                  </a:lnTo>
                  <a:lnTo>
                    <a:pt x="77823" y="80644"/>
                  </a:lnTo>
                  <a:lnTo>
                    <a:pt x="82392" y="80644"/>
                  </a:lnTo>
                  <a:lnTo>
                    <a:pt x="1748"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534" name="Shape 534"/>
            <p:cNvSpPr/>
            <p:nvPr/>
          </p:nvSpPr>
          <p:spPr>
            <a:xfrm>
              <a:off x="4421550" y="2207275"/>
              <a:ext cx="2120300" cy="2076600"/>
            </a:xfrm>
            <a:custGeom>
              <a:pathLst>
                <a:path extrusionOk="0" h="83064" w="84812">
                  <a:moveTo>
                    <a:pt x="1747" y="1"/>
                  </a:moveTo>
                  <a:lnTo>
                    <a:pt x="0" y="2958"/>
                  </a:lnTo>
                  <a:lnTo>
                    <a:pt x="80107" y="83064"/>
                  </a:lnTo>
                  <a:lnTo>
                    <a:pt x="84811" y="83064"/>
                  </a:lnTo>
                  <a:lnTo>
                    <a:pt x="1747" y="1"/>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535" name="Shape 535"/>
            <p:cNvSpPr/>
            <p:nvPr/>
          </p:nvSpPr>
          <p:spPr>
            <a:xfrm>
              <a:off x="4458500" y="2146800"/>
              <a:ext cx="2130375" cy="2137075"/>
            </a:xfrm>
            <a:custGeom>
              <a:pathLst>
                <a:path extrusionOk="0" h="85483" w="85215">
                  <a:moveTo>
                    <a:pt x="1614" y="1"/>
                  </a:moveTo>
                  <a:lnTo>
                    <a:pt x="1" y="2823"/>
                  </a:lnTo>
                  <a:lnTo>
                    <a:pt x="82527" y="85483"/>
                  </a:lnTo>
                  <a:lnTo>
                    <a:pt x="84005" y="85483"/>
                  </a:lnTo>
                  <a:lnTo>
                    <a:pt x="85215" y="83467"/>
                  </a:lnTo>
                  <a:lnTo>
                    <a:pt x="1614" y="1"/>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536" name="Shape 536"/>
            <p:cNvSpPr/>
            <p:nvPr/>
          </p:nvSpPr>
          <p:spPr>
            <a:xfrm>
              <a:off x="4492100" y="2082950"/>
              <a:ext cx="2133750" cy="2163975"/>
            </a:xfrm>
            <a:custGeom>
              <a:pathLst>
                <a:path extrusionOk="0" h="86559" w="85350">
                  <a:moveTo>
                    <a:pt x="1748" y="1"/>
                  </a:moveTo>
                  <a:lnTo>
                    <a:pt x="1" y="2958"/>
                  </a:lnTo>
                  <a:lnTo>
                    <a:pt x="83602" y="86559"/>
                  </a:lnTo>
                  <a:lnTo>
                    <a:pt x="85349" y="83602"/>
                  </a:lnTo>
                  <a:lnTo>
                    <a:pt x="1748"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537" name="Shape 537"/>
            <p:cNvSpPr/>
            <p:nvPr/>
          </p:nvSpPr>
          <p:spPr>
            <a:xfrm>
              <a:off x="4529075" y="2022475"/>
              <a:ext cx="2130375" cy="2163975"/>
            </a:xfrm>
            <a:custGeom>
              <a:pathLst>
                <a:path extrusionOk="0" h="86559" w="85215">
                  <a:moveTo>
                    <a:pt x="1613" y="1"/>
                  </a:moveTo>
                  <a:lnTo>
                    <a:pt x="0" y="2957"/>
                  </a:lnTo>
                  <a:lnTo>
                    <a:pt x="83467" y="86558"/>
                  </a:lnTo>
                  <a:lnTo>
                    <a:pt x="85214" y="83601"/>
                  </a:lnTo>
                  <a:lnTo>
                    <a:pt x="1613"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538" name="Shape 538"/>
            <p:cNvSpPr/>
            <p:nvPr/>
          </p:nvSpPr>
          <p:spPr>
            <a:xfrm>
              <a:off x="4562675" y="1962000"/>
              <a:ext cx="2133725" cy="2160600"/>
            </a:xfrm>
            <a:custGeom>
              <a:pathLst>
                <a:path extrusionOk="0" h="86424" w="85349">
                  <a:moveTo>
                    <a:pt x="1748" y="0"/>
                  </a:moveTo>
                  <a:lnTo>
                    <a:pt x="0" y="2957"/>
                  </a:lnTo>
                  <a:lnTo>
                    <a:pt x="83602" y="86424"/>
                  </a:lnTo>
                  <a:lnTo>
                    <a:pt x="85349" y="83467"/>
                  </a:lnTo>
                  <a:lnTo>
                    <a:pt x="1748" y="0"/>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539" name="Shape 539"/>
            <p:cNvSpPr/>
            <p:nvPr/>
          </p:nvSpPr>
          <p:spPr>
            <a:xfrm>
              <a:off x="4599625" y="1898150"/>
              <a:ext cx="2130375" cy="2163975"/>
            </a:xfrm>
            <a:custGeom>
              <a:pathLst>
                <a:path extrusionOk="0" h="86559" w="85215">
                  <a:moveTo>
                    <a:pt x="1614" y="0"/>
                  </a:moveTo>
                  <a:lnTo>
                    <a:pt x="1" y="2957"/>
                  </a:lnTo>
                  <a:lnTo>
                    <a:pt x="83602" y="86558"/>
                  </a:lnTo>
                  <a:lnTo>
                    <a:pt x="85215" y="83601"/>
                  </a:lnTo>
                  <a:lnTo>
                    <a:pt x="1614"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540" name="Shape 540"/>
            <p:cNvSpPr/>
            <p:nvPr/>
          </p:nvSpPr>
          <p:spPr>
            <a:xfrm>
              <a:off x="4633225" y="1837675"/>
              <a:ext cx="2133750" cy="2163950"/>
            </a:xfrm>
            <a:custGeom>
              <a:pathLst>
                <a:path extrusionOk="0" h="86558" w="85350">
                  <a:moveTo>
                    <a:pt x="1748" y="0"/>
                  </a:moveTo>
                  <a:lnTo>
                    <a:pt x="1" y="2957"/>
                  </a:lnTo>
                  <a:lnTo>
                    <a:pt x="83602" y="86558"/>
                  </a:lnTo>
                  <a:lnTo>
                    <a:pt x="85349" y="83601"/>
                  </a:lnTo>
                  <a:lnTo>
                    <a:pt x="1748"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541" name="Shape 541"/>
            <p:cNvSpPr/>
            <p:nvPr/>
          </p:nvSpPr>
          <p:spPr>
            <a:xfrm>
              <a:off x="4670200" y="1777175"/>
              <a:ext cx="2130375" cy="2160625"/>
            </a:xfrm>
            <a:custGeom>
              <a:pathLst>
                <a:path extrusionOk="0" h="86425" w="85215">
                  <a:moveTo>
                    <a:pt x="1748" y="1"/>
                  </a:moveTo>
                  <a:lnTo>
                    <a:pt x="0" y="2958"/>
                  </a:lnTo>
                  <a:lnTo>
                    <a:pt x="83602" y="86424"/>
                  </a:lnTo>
                  <a:lnTo>
                    <a:pt x="85215" y="83467"/>
                  </a:lnTo>
                  <a:lnTo>
                    <a:pt x="1748" y="1"/>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542" name="Shape 542"/>
            <p:cNvSpPr/>
            <p:nvPr/>
          </p:nvSpPr>
          <p:spPr>
            <a:xfrm>
              <a:off x="4707150" y="1713350"/>
              <a:ext cx="2130375" cy="2163950"/>
            </a:xfrm>
            <a:custGeom>
              <a:pathLst>
                <a:path extrusionOk="0" h="86558" w="85215">
                  <a:moveTo>
                    <a:pt x="1614" y="0"/>
                  </a:moveTo>
                  <a:lnTo>
                    <a:pt x="1" y="2957"/>
                  </a:lnTo>
                  <a:lnTo>
                    <a:pt x="83468" y="86558"/>
                  </a:lnTo>
                  <a:lnTo>
                    <a:pt x="85215" y="83601"/>
                  </a:lnTo>
                  <a:lnTo>
                    <a:pt x="1614" y="0"/>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543" name="Shape 543"/>
            <p:cNvSpPr/>
            <p:nvPr/>
          </p:nvSpPr>
          <p:spPr>
            <a:xfrm>
              <a:off x="4740750" y="1652850"/>
              <a:ext cx="2130400" cy="2163975"/>
            </a:xfrm>
            <a:custGeom>
              <a:pathLst>
                <a:path extrusionOk="0" h="86559" w="85216">
                  <a:moveTo>
                    <a:pt x="1748" y="1"/>
                  </a:moveTo>
                  <a:lnTo>
                    <a:pt x="1" y="2958"/>
                  </a:lnTo>
                  <a:lnTo>
                    <a:pt x="83602" y="86559"/>
                  </a:lnTo>
                  <a:lnTo>
                    <a:pt x="85215" y="83602"/>
                  </a:lnTo>
                  <a:lnTo>
                    <a:pt x="1748"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544" name="Shape 544"/>
            <p:cNvSpPr/>
            <p:nvPr/>
          </p:nvSpPr>
          <p:spPr>
            <a:xfrm>
              <a:off x="4777725" y="1592375"/>
              <a:ext cx="2130375" cy="2160600"/>
            </a:xfrm>
            <a:custGeom>
              <a:pathLst>
                <a:path extrusionOk="0" h="86424" w="85215">
                  <a:moveTo>
                    <a:pt x="1613" y="1"/>
                  </a:moveTo>
                  <a:lnTo>
                    <a:pt x="0" y="2957"/>
                  </a:lnTo>
                  <a:lnTo>
                    <a:pt x="83467" y="86424"/>
                  </a:lnTo>
                  <a:lnTo>
                    <a:pt x="85215" y="83601"/>
                  </a:lnTo>
                  <a:lnTo>
                    <a:pt x="1613"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545" name="Shape 545"/>
            <p:cNvSpPr/>
            <p:nvPr/>
          </p:nvSpPr>
          <p:spPr>
            <a:xfrm>
              <a:off x="4811325" y="1531900"/>
              <a:ext cx="2133750" cy="2160600"/>
            </a:xfrm>
            <a:custGeom>
              <a:pathLst>
                <a:path extrusionOk="0" h="86424" w="85350">
                  <a:moveTo>
                    <a:pt x="1748" y="0"/>
                  </a:moveTo>
                  <a:lnTo>
                    <a:pt x="0" y="2823"/>
                  </a:lnTo>
                  <a:lnTo>
                    <a:pt x="83602" y="86423"/>
                  </a:lnTo>
                  <a:lnTo>
                    <a:pt x="85349" y="83467"/>
                  </a:lnTo>
                  <a:lnTo>
                    <a:pt x="1748" y="0"/>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546" name="Shape 546"/>
            <p:cNvSpPr/>
            <p:nvPr/>
          </p:nvSpPr>
          <p:spPr>
            <a:xfrm>
              <a:off x="4848275" y="1468050"/>
              <a:ext cx="2130400" cy="2163975"/>
            </a:xfrm>
            <a:custGeom>
              <a:pathLst>
                <a:path extrusionOk="0" h="86559" w="85216">
                  <a:moveTo>
                    <a:pt x="1614" y="0"/>
                  </a:moveTo>
                  <a:lnTo>
                    <a:pt x="1" y="2957"/>
                  </a:lnTo>
                  <a:lnTo>
                    <a:pt x="83602" y="86558"/>
                  </a:lnTo>
                  <a:lnTo>
                    <a:pt x="85215" y="83601"/>
                  </a:lnTo>
                  <a:lnTo>
                    <a:pt x="1614"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547" name="Shape 547"/>
            <p:cNvSpPr/>
            <p:nvPr/>
          </p:nvSpPr>
          <p:spPr>
            <a:xfrm>
              <a:off x="4881875" y="1431100"/>
              <a:ext cx="2133750" cy="2140425"/>
            </a:xfrm>
            <a:custGeom>
              <a:pathLst>
                <a:path extrusionOk="0" h="85617" w="85350">
                  <a:moveTo>
                    <a:pt x="1211" y="0"/>
                  </a:moveTo>
                  <a:lnTo>
                    <a:pt x="1" y="2016"/>
                  </a:lnTo>
                  <a:lnTo>
                    <a:pt x="83602" y="85617"/>
                  </a:lnTo>
                  <a:lnTo>
                    <a:pt x="85350" y="82660"/>
                  </a:lnTo>
                  <a:lnTo>
                    <a:pt x="2689"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548" name="Shape 548"/>
            <p:cNvSpPr/>
            <p:nvPr/>
          </p:nvSpPr>
          <p:spPr>
            <a:xfrm>
              <a:off x="4928925" y="1431100"/>
              <a:ext cx="2120300" cy="2076600"/>
            </a:xfrm>
            <a:custGeom>
              <a:pathLst>
                <a:path extrusionOk="0" h="83064" w="84812">
                  <a:moveTo>
                    <a:pt x="1" y="0"/>
                  </a:moveTo>
                  <a:lnTo>
                    <a:pt x="83199" y="83063"/>
                  </a:lnTo>
                  <a:lnTo>
                    <a:pt x="84812" y="80106"/>
                  </a:lnTo>
                  <a:lnTo>
                    <a:pt x="4705"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549" name="Shape 549"/>
            <p:cNvSpPr/>
            <p:nvPr/>
          </p:nvSpPr>
          <p:spPr>
            <a:xfrm>
              <a:off x="5026375" y="1431100"/>
              <a:ext cx="2059825" cy="2016100"/>
            </a:xfrm>
            <a:custGeom>
              <a:pathLst>
                <a:path extrusionOk="0" h="80644" w="82393">
                  <a:moveTo>
                    <a:pt x="0" y="0"/>
                  </a:moveTo>
                  <a:lnTo>
                    <a:pt x="80645" y="80644"/>
                  </a:lnTo>
                  <a:lnTo>
                    <a:pt x="82392" y="77687"/>
                  </a:lnTo>
                  <a:lnTo>
                    <a:pt x="4705" y="0"/>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550" name="Shape 550"/>
            <p:cNvSpPr/>
            <p:nvPr/>
          </p:nvSpPr>
          <p:spPr>
            <a:xfrm>
              <a:off x="5123825" y="1431100"/>
              <a:ext cx="1995975" cy="1955625"/>
            </a:xfrm>
            <a:custGeom>
              <a:pathLst>
                <a:path extrusionOk="0" h="78225" w="79839">
                  <a:moveTo>
                    <a:pt x="0" y="0"/>
                  </a:moveTo>
                  <a:lnTo>
                    <a:pt x="78225" y="78225"/>
                  </a:lnTo>
                  <a:lnTo>
                    <a:pt x="79838" y="75268"/>
                  </a:lnTo>
                  <a:lnTo>
                    <a:pt x="4705"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551" name="Shape 551"/>
            <p:cNvSpPr/>
            <p:nvPr/>
          </p:nvSpPr>
          <p:spPr>
            <a:xfrm>
              <a:off x="5221275" y="1431100"/>
              <a:ext cx="1935475" cy="1891775"/>
            </a:xfrm>
            <a:custGeom>
              <a:pathLst>
                <a:path extrusionOk="0" h="75671" w="77419">
                  <a:moveTo>
                    <a:pt x="0" y="0"/>
                  </a:moveTo>
                  <a:lnTo>
                    <a:pt x="75671" y="75671"/>
                  </a:lnTo>
                  <a:lnTo>
                    <a:pt x="77419" y="72714"/>
                  </a:lnTo>
                  <a:lnTo>
                    <a:pt x="4570" y="0"/>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552" name="Shape 552"/>
            <p:cNvSpPr/>
            <p:nvPr/>
          </p:nvSpPr>
          <p:spPr>
            <a:xfrm>
              <a:off x="5318700" y="1431100"/>
              <a:ext cx="1875025" cy="1831300"/>
            </a:xfrm>
            <a:custGeom>
              <a:pathLst>
                <a:path extrusionOk="0" h="73252" w="75001">
                  <a:moveTo>
                    <a:pt x="1" y="0"/>
                  </a:moveTo>
                  <a:lnTo>
                    <a:pt x="73253" y="73251"/>
                  </a:lnTo>
                  <a:lnTo>
                    <a:pt x="75000" y="70295"/>
                  </a:lnTo>
                  <a:lnTo>
                    <a:pt x="4571"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553" name="Shape 553"/>
            <p:cNvSpPr/>
            <p:nvPr/>
          </p:nvSpPr>
          <p:spPr>
            <a:xfrm>
              <a:off x="5416150" y="1431100"/>
              <a:ext cx="1811175" cy="1770825"/>
            </a:xfrm>
            <a:custGeom>
              <a:pathLst>
                <a:path extrusionOk="0" h="70833" w="72447">
                  <a:moveTo>
                    <a:pt x="1" y="0"/>
                  </a:moveTo>
                  <a:lnTo>
                    <a:pt x="70699" y="70832"/>
                  </a:lnTo>
                  <a:lnTo>
                    <a:pt x="72446" y="67875"/>
                  </a:lnTo>
                  <a:lnTo>
                    <a:pt x="4571"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554" name="Shape 554"/>
            <p:cNvSpPr/>
            <p:nvPr/>
          </p:nvSpPr>
          <p:spPr>
            <a:xfrm>
              <a:off x="5510250" y="1431100"/>
              <a:ext cx="1754025" cy="1706975"/>
            </a:xfrm>
            <a:custGeom>
              <a:pathLst>
                <a:path extrusionOk="0" h="68279" w="70161">
                  <a:moveTo>
                    <a:pt x="0" y="0"/>
                  </a:moveTo>
                  <a:lnTo>
                    <a:pt x="68413" y="68278"/>
                  </a:lnTo>
                  <a:lnTo>
                    <a:pt x="70161" y="65456"/>
                  </a:lnTo>
                  <a:lnTo>
                    <a:pt x="4704" y="0"/>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555" name="Shape 555"/>
            <p:cNvSpPr/>
            <p:nvPr/>
          </p:nvSpPr>
          <p:spPr>
            <a:xfrm>
              <a:off x="5607675" y="1431100"/>
              <a:ext cx="1690200" cy="1646500"/>
            </a:xfrm>
            <a:custGeom>
              <a:pathLst>
                <a:path extrusionOk="0" h="65860" w="67608">
                  <a:moveTo>
                    <a:pt x="1" y="0"/>
                  </a:moveTo>
                  <a:lnTo>
                    <a:pt x="65995" y="65859"/>
                  </a:lnTo>
                  <a:lnTo>
                    <a:pt x="67608" y="62902"/>
                  </a:lnTo>
                  <a:lnTo>
                    <a:pt x="4705"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556" name="Shape 556"/>
            <p:cNvSpPr/>
            <p:nvPr/>
          </p:nvSpPr>
          <p:spPr>
            <a:xfrm>
              <a:off x="5705125" y="1431100"/>
              <a:ext cx="1629725" cy="1586000"/>
            </a:xfrm>
            <a:custGeom>
              <a:pathLst>
                <a:path extrusionOk="0" h="63440" w="65189">
                  <a:moveTo>
                    <a:pt x="1" y="0"/>
                  </a:moveTo>
                  <a:lnTo>
                    <a:pt x="63441" y="63440"/>
                  </a:lnTo>
                  <a:lnTo>
                    <a:pt x="65188" y="60483"/>
                  </a:lnTo>
                  <a:lnTo>
                    <a:pt x="4705" y="0"/>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557" name="Shape 557"/>
            <p:cNvSpPr/>
            <p:nvPr/>
          </p:nvSpPr>
          <p:spPr>
            <a:xfrm>
              <a:off x="5802575" y="1431100"/>
              <a:ext cx="1565875" cy="1525525"/>
            </a:xfrm>
            <a:custGeom>
              <a:pathLst>
                <a:path extrusionOk="0" h="61021" w="62635">
                  <a:moveTo>
                    <a:pt x="1" y="0"/>
                  </a:moveTo>
                  <a:lnTo>
                    <a:pt x="61021" y="61020"/>
                  </a:lnTo>
                  <a:lnTo>
                    <a:pt x="62634" y="58064"/>
                  </a:lnTo>
                  <a:lnTo>
                    <a:pt x="4705"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558" name="Shape 558"/>
            <p:cNvSpPr/>
            <p:nvPr/>
          </p:nvSpPr>
          <p:spPr>
            <a:xfrm>
              <a:off x="5900025" y="1431100"/>
              <a:ext cx="1481850" cy="1461675"/>
            </a:xfrm>
            <a:custGeom>
              <a:pathLst>
                <a:path extrusionOk="0" h="58467" w="59274">
                  <a:moveTo>
                    <a:pt x="0" y="0"/>
                  </a:moveTo>
                  <a:lnTo>
                    <a:pt x="58468" y="58467"/>
                  </a:lnTo>
                  <a:lnTo>
                    <a:pt x="59274" y="57123"/>
                  </a:lnTo>
                  <a:lnTo>
                    <a:pt x="56048" y="51478"/>
                  </a:lnTo>
                  <a:lnTo>
                    <a:pt x="4570" y="0"/>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559" name="Shape 559"/>
            <p:cNvSpPr/>
            <p:nvPr/>
          </p:nvSpPr>
          <p:spPr>
            <a:xfrm>
              <a:off x="5997475" y="1431100"/>
              <a:ext cx="1307125" cy="1297025"/>
            </a:xfrm>
            <a:custGeom>
              <a:pathLst>
                <a:path extrusionOk="0" h="51881" w="52285">
                  <a:moveTo>
                    <a:pt x="0" y="0"/>
                  </a:moveTo>
                  <a:lnTo>
                    <a:pt x="51747" y="51881"/>
                  </a:lnTo>
                  <a:lnTo>
                    <a:pt x="52285" y="51478"/>
                  </a:lnTo>
                  <a:lnTo>
                    <a:pt x="46908" y="42338"/>
                  </a:lnTo>
                  <a:lnTo>
                    <a:pt x="4570" y="0"/>
                  </a:lnTo>
                  <a:close/>
                </a:path>
              </a:pathLst>
            </a:custGeom>
            <a:solidFill>
              <a:srgbClr val="2D9CDF"/>
            </a:solidFill>
            <a:ln>
              <a:noFill/>
            </a:ln>
          </p:spPr>
          <p:txBody>
            <a:bodyPr anchorCtr="0" anchor="ctr" bIns="91425" lIns="91425" rIns="91425" tIns="91425">
              <a:noAutofit/>
            </a:bodyPr>
            <a:lstStyle/>
            <a:p>
              <a:pPr lvl="0">
                <a:spcBef>
                  <a:spcPts val="0"/>
                </a:spcBef>
                <a:buNone/>
              </a:pPr>
              <a:r>
                <a:t/>
              </a:r>
              <a:endParaRPr/>
            </a:p>
          </p:txBody>
        </p:sp>
        <p:sp>
          <p:nvSpPr>
            <p:cNvPr id="560" name="Shape 560"/>
            <p:cNvSpPr/>
            <p:nvPr/>
          </p:nvSpPr>
          <p:spPr>
            <a:xfrm>
              <a:off x="6094900" y="1431100"/>
              <a:ext cx="1075300" cy="1065175"/>
            </a:xfrm>
            <a:custGeom>
              <a:pathLst>
                <a:path extrusionOk="0" h="42607" w="43012">
                  <a:moveTo>
                    <a:pt x="1" y="0"/>
                  </a:moveTo>
                  <a:lnTo>
                    <a:pt x="42608" y="42607"/>
                  </a:lnTo>
                  <a:lnTo>
                    <a:pt x="43011" y="42338"/>
                  </a:lnTo>
                  <a:lnTo>
                    <a:pt x="37769" y="33064"/>
                  </a:lnTo>
                  <a:lnTo>
                    <a:pt x="4571" y="0"/>
                  </a:lnTo>
                  <a:close/>
                </a:path>
              </a:pathLst>
            </a:custGeom>
            <a:solidFill>
              <a:srgbClr val="2F9AE0"/>
            </a:solidFill>
            <a:ln>
              <a:noFill/>
            </a:ln>
          </p:spPr>
          <p:txBody>
            <a:bodyPr anchorCtr="0" anchor="ctr" bIns="91425" lIns="91425" rIns="91425" tIns="91425">
              <a:noAutofit/>
            </a:bodyPr>
            <a:lstStyle/>
            <a:p>
              <a:pPr lvl="0">
                <a:spcBef>
                  <a:spcPts val="0"/>
                </a:spcBef>
                <a:buNone/>
              </a:pPr>
              <a:r>
                <a:t/>
              </a:r>
              <a:endParaRPr/>
            </a:p>
          </p:txBody>
        </p:sp>
        <p:sp>
          <p:nvSpPr>
            <p:cNvPr id="561" name="Shape 561"/>
            <p:cNvSpPr/>
            <p:nvPr/>
          </p:nvSpPr>
          <p:spPr>
            <a:xfrm>
              <a:off x="6189000" y="1431100"/>
              <a:ext cx="850150" cy="836700"/>
            </a:xfrm>
            <a:custGeom>
              <a:pathLst>
                <a:path extrusionOk="0" h="33468" w="34006">
                  <a:moveTo>
                    <a:pt x="0" y="0"/>
                  </a:moveTo>
                  <a:lnTo>
                    <a:pt x="33602" y="33467"/>
                  </a:lnTo>
                  <a:lnTo>
                    <a:pt x="34005" y="33198"/>
                  </a:lnTo>
                  <a:lnTo>
                    <a:pt x="28629" y="23924"/>
                  </a:lnTo>
                  <a:lnTo>
                    <a:pt x="4705" y="0"/>
                  </a:lnTo>
                  <a:close/>
                </a:path>
              </a:pathLst>
            </a:custGeom>
            <a:solidFill>
              <a:srgbClr val="3098E0"/>
            </a:solidFill>
            <a:ln>
              <a:noFill/>
            </a:ln>
          </p:spPr>
          <p:txBody>
            <a:bodyPr anchorCtr="0" anchor="ctr" bIns="91425" lIns="91425" rIns="91425" tIns="91425">
              <a:noAutofit/>
            </a:bodyPr>
            <a:lstStyle/>
            <a:p>
              <a:pPr lvl="0">
                <a:spcBef>
                  <a:spcPts val="0"/>
                </a:spcBef>
                <a:buNone/>
              </a:pPr>
              <a:r>
                <a:t/>
              </a:r>
              <a:endParaRPr/>
            </a:p>
          </p:txBody>
        </p:sp>
        <p:sp>
          <p:nvSpPr>
            <p:cNvPr id="562" name="Shape 562"/>
            <p:cNvSpPr/>
            <p:nvPr/>
          </p:nvSpPr>
          <p:spPr>
            <a:xfrm>
              <a:off x="6286450" y="1431100"/>
              <a:ext cx="618300" cy="608200"/>
            </a:xfrm>
            <a:custGeom>
              <a:pathLst>
                <a:path extrusionOk="0" h="24328" w="24732">
                  <a:moveTo>
                    <a:pt x="0" y="0"/>
                  </a:moveTo>
                  <a:lnTo>
                    <a:pt x="24328" y="24328"/>
                  </a:lnTo>
                  <a:lnTo>
                    <a:pt x="24731" y="23924"/>
                  </a:lnTo>
                  <a:lnTo>
                    <a:pt x="19489" y="14785"/>
                  </a:lnTo>
                  <a:lnTo>
                    <a:pt x="4704" y="0"/>
                  </a:lnTo>
                  <a:close/>
                </a:path>
              </a:pathLst>
            </a:custGeom>
            <a:solidFill>
              <a:srgbClr val="3196E1"/>
            </a:solidFill>
            <a:ln>
              <a:noFill/>
            </a:ln>
          </p:spPr>
          <p:txBody>
            <a:bodyPr anchorCtr="0" anchor="ctr" bIns="91425" lIns="91425" rIns="91425" tIns="91425">
              <a:noAutofit/>
            </a:bodyPr>
            <a:lstStyle/>
            <a:p>
              <a:pPr lvl="0">
                <a:spcBef>
                  <a:spcPts val="0"/>
                </a:spcBef>
                <a:buNone/>
              </a:pPr>
              <a:r>
                <a:t/>
              </a:r>
              <a:endParaRPr/>
            </a:p>
          </p:txBody>
        </p:sp>
        <p:sp>
          <p:nvSpPr>
            <p:cNvPr id="563" name="Shape 563"/>
            <p:cNvSpPr/>
            <p:nvPr/>
          </p:nvSpPr>
          <p:spPr>
            <a:xfrm>
              <a:off x="6383900" y="1431100"/>
              <a:ext cx="389800" cy="376350"/>
            </a:xfrm>
            <a:custGeom>
              <a:pathLst>
                <a:path extrusionOk="0" h="15054" w="15592">
                  <a:moveTo>
                    <a:pt x="0" y="0"/>
                  </a:moveTo>
                  <a:lnTo>
                    <a:pt x="15188" y="15054"/>
                  </a:lnTo>
                  <a:lnTo>
                    <a:pt x="15591" y="14785"/>
                  </a:lnTo>
                  <a:lnTo>
                    <a:pt x="10215" y="5645"/>
                  </a:lnTo>
                  <a:lnTo>
                    <a:pt x="4704" y="0"/>
                  </a:lnTo>
                  <a:close/>
                </a:path>
              </a:pathLst>
            </a:custGeom>
            <a:solidFill>
              <a:srgbClr val="3295E1"/>
            </a:solidFill>
            <a:ln>
              <a:noFill/>
            </a:ln>
          </p:spPr>
          <p:txBody>
            <a:bodyPr anchorCtr="0" anchor="ctr" bIns="91425" lIns="91425" rIns="91425" tIns="91425">
              <a:noAutofit/>
            </a:bodyPr>
            <a:lstStyle/>
            <a:p>
              <a:pPr lvl="0">
                <a:spcBef>
                  <a:spcPts val="0"/>
                </a:spcBef>
                <a:buNone/>
              </a:pPr>
              <a:r>
                <a:t/>
              </a:r>
              <a:endParaRPr/>
            </a:p>
          </p:txBody>
        </p:sp>
        <p:sp>
          <p:nvSpPr>
            <p:cNvPr id="564" name="Shape 564"/>
            <p:cNvSpPr/>
            <p:nvPr/>
          </p:nvSpPr>
          <p:spPr>
            <a:xfrm>
              <a:off x="6481325" y="1431100"/>
              <a:ext cx="157950" cy="147850"/>
            </a:xfrm>
            <a:custGeom>
              <a:pathLst>
                <a:path extrusionOk="0" h="5914" w="6318">
                  <a:moveTo>
                    <a:pt x="1" y="0"/>
                  </a:moveTo>
                  <a:lnTo>
                    <a:pt x="5915" y="5914"/>
                  </a:lnTo>
                  <a:lnTo>
                    <a:pt x="6318" y="5645"/>
                  </a:lnTo>
                  <a:lnTo>
                    <a:pt x="3092" y="0"/>
                  </a:lnTo>
                  <a:close/>
                </a:path>
              </a:pathLst>
            </a:custGeom>
            <a:solidFill>
              <a:srgbClr val="3393E2"/>
            </a:solidFill>
            <a:ln>
              <a:noFill/>
            </a:ln>
          </p:spPr>
          <p:txBody>
            <a:bodyPr anchorCtr="0" anchor="ctr" bIns="91425" lIns="91425" rIns="91425" tIns="91425">
              <a:noAutofit/>
            </a:bodyPr>
            <a:lstStyle/>
            <a:p>
              <a:pPr lvl="0">
                <a:spcBef>
                  <a:spcPts val="0"/>
                </a:spcBef>
                <a:buNone/>
              </a:pPr>
              <a:r>
                <a:t/>
              </a:r>
              <a:endParaRPr/>
            </a:p>
          </p:txBody>
        </p:sp>
      </p:grpSp>
      <p:grpSp>
        <p:nvGrpSpPr>
          <p:cNvPr id="565" name="Shape 565"/>
          <p:cNvGrpSpPr/>
          <p:nvPr/>
        </p:nvGrpSpPr>
        <p:grpSpPr>
          <a:xfrm flipH="1" rot="10800000">
            <a:off x="7663686" y="3682711"/>
            <a:ext cx="1034724" cy="895486"/>
            <a:chOff x="238125" y="1431100"/>
            <a:chExt cx="3296350" cy="2852775"/>
          </a:xfrm>
        </p:grpSpPr>
        <p:sp>
          <p:nvSpPr>
            <p:cNvPr id="566" name="Shape 566"/>
            <p:cNvSpPr/>
            <p:nvPr/>
          </p:nvSpPr>
          <p:spPr>
            <a:xfrm>
              <a:off x="980725" y="4136025"/>
              <a:ext cx="157950" cy="147850"/>
            </a:xfrm>
            <a:custGeom>
              <a:pathLst>
                <a:path extrusionOk="0" h="5914" w="6318">
                  <a:moveTo>
                    <a:pt x="403" y="0"/>
                  </a:moveTo>
                  <a:lnTo>
                    <a:pt x="0" y="269"/>
                  </a:lnTo>
                  <a:lnTo>
                    <a:pt x="3226" y="5914"/>
                  </a:lnTo>
                  <a:lnTo>
                    <a:pt x="6317" y="5914"/>
                  </a:lnTo>
                  <a:lnTo>
                    <a:pt x="403" y="0"/>
                  </a:lnTo>
                  <a:close/>
                </a:path>
              </a:pathLst>
            </a:custGeom>
            <a:solidFill>
              <a:srgbClr val="00E2C7"/>
            </a:solidFill>
            <a:ln>
              <a:noFill/>
            </a:ln>
          </p:spPr>
          <p:txBody>
            <a:bodyPr anchorCtr="0" anchor="ctr" bIns="91425" lIns="91425" rIns="91425" tIns="91425">
              <a:noAutofit/>
            </a:bodyPr>
            <a:lstStyle/>
            <a:p>
              <a:pPr lvl="0">
                <a:spcBef>
                  <a:spcPts val="0"/>
                </a:spcBef>
                <a:buNone/>
              </a:pPr>
              <a:r>
                <a:t/>
              </a:r>
              <a:endParaRPr/>
            </a:p>
          </p:txBody>
        </p:sp>
        <p:sp>
          <p:nvSpPr>
            <p:cNvPr id="567" name="Shape 567"/>
            <p:cNvSpPr/>
            <p:nvPr/>
          </p:nvSpPr>
          <p:spPr>
            <a:xfrm>
              <a:off x="849675" y="3907525"/>
              <a:ext cx="386425" cy="376350"/>
            </a:xfrm>
            <a:custGeom>
              <a:pathLst>
                <a:path extrusionOk="0" h="15054" w="15457">
                  <a:moveTo>
                    <a:pt x="403" y="0"/>
                  </a:moveTo>
                  <a:lnTo>
                    <a:pt x="0" y="269"/>
                  </a:lnTo>
                  <a:lnTo>
                    <a:pt x="5242" y="9543"/>
                  </a:lnTo>
                  <a:lnTo>
                    <a:pt x="10887" y="15054"/>
                  </a:lnTo>
                  <a:lnTo>
                    <a:pt x="15457" y="15054"/>
                  </a:lnTo>
                  <a:lnTo>
                    <a:pt x="403" y="0"/>
                  </a:lnTo>
                  <a:close/>
                </a:path>
              </a:pathLst>
            </a:custGeom>
            <a:solidFill>
              <a:srgbClr val="01E0C8"/>
            </a:solidFill>
            <a:ln>
              <a:noFill/>
            </a:ln>
          </p:spPr>
          <p:txBody>
            <a:bodyPr anchorCtr="0" anchor="ctr" bIns="91425" lIns="91425" rIns="91425" tIns="91425">
              <a:noAutofit/>
            </a:bodyPr>
            <a:lstStyle/>
            <a:p>
              <a:pPr lvl="0">
                <a:spcBef>
                  <a:spcPts val="0"/>
                </a:spcBef>
                <a:buNone/>
              </a:pPr>
              <a:r>
                <a:t/>
              </a:r>
              <a:endParaRPr/>
            </a:p>
          </p:txBody>
        </p:sp>
        <p:sp>
          <p:nvSpPr>
            <p:cNvPr id="568" name="Shape 568"/>
            <p:cNvSpPr/>
            <p:nvPr/>
          </p:nvSpPr>
          <p:spPr>
            <a:xfrm>
              <a:off x="715250" y="3675675"/>
              <a:ext cx="618300" cy="608200"/>
            </a:xfrm>
            <a:custGeom>
              <a:pathLst>
                <a:path extrusionOk="0" h="24328" w="24732">
                  <a:moveTo>
                    <a:pt x="404" y="0"/>
                  </a:moveTo>
                  <a:lnTo>
                    <a:pt x="1" y="404"/>
                  </a:lnTo>
                  <a:lnTo>
                    <a:pt x="5377" y="9543"/>
                  </a:lnTo>
                  <a:lnTo>
                    <a:pt x="20162" y="24328"/>
                  </a:lnTo>
                  <a:lnTo>
                    <a:pt x="24732" y="24328"/>
                  </a:lnTo>
                  <a:lnTo>
                    <a:pt x="404" y="0"/>
                  </a:lnTo>
                  <a:close/>
                </a:path>
              </a:pathLst>
            </a:custGeom>
            <a:solidFill>
              <a:srgbClr val="02DFC8"/>
            </a:solidFill>
            <a:ln>
              <a:noFill/>
            </a:ln>
          </p:spPr>
          <p:txBody>
            <a:bodyPr anchorCtr="0" anchor="ctr" bIns="91425" lIns="91425" rIns="91425" tIns="91425">
              <a:noAutofit/>
            </a:bodyPr>
            <a:lstStyle/>
            <a:p>
              <a:pPr lvl="0">
                <a:spcBef>
                  <a:spcPts val="0"/>
                </a:spcBef>
                <a:buNone/>
              </a:pPr>
              <a:r>
                <a:t/>
              </a:r>
              <a:endParaRPr/>
            </a:p>
          </p:txBody>
        </p:sp>
        <p:sp>
          <p:nvSpPr>
            <p:cNvPr id="569" name="Shape 569"/>
            <p:cNvSpPr/>
            <p:nvPr/>
          </p:nvSpPr>
          <p:spPr>
            <a:xfrm>
              <a:off x="584200" y="3447175"/>
              <a:ext cx="846800" cy="836700"/>
            </a:xfrm>
            <a:custGeom>
              <a:pathLst>
                <a:path extrusionOk="0" h="33468" w="33872">
                  <a:moveTo>
                    <a:pt x="404" y="1"/>
                  </a:moveTo>
                  <a:lnTo>
                    <a:pt x="1" y="270"/>
                  </a:lnTo>
                  <a:lnTo>
                    <a:pt x="5243" y="9544"/>
                  </a:lnTo>
                  <a:lnTo>
                    <a:pt x="29167" y="33468"/>
                  </a:lnTo>
                  <a:lnTo>
                    <a:pt x="33872" y="33468"/>
                  </a:lnTo>
                  <a:lnTo>
                    <a:pt x="404" y="1"/>
                  </a:lnTo>
                  <a:close/>
                </a:path>
              </a:pathLst>
            </a:custGeom>
            <a:solidFill>
              <a:srgbClr val="03DDC9"/>
            </a:solidFill>
            <a:ln>
              <a:noFill/>
            </a:ln>
          </p:spPr>
          <p:txBody>
            <a:bodyPr anchorCtr="0" anchor="ctr" bIns="91425" lIns="91425" rIns="91425" tIns="91425">
              <a:noAutofit/>
            </a:bodyPr>
            <a:lstStyle/>
            <a:p>
              <a:pPr lvl="0">
                <a:spcBef>
                  <a:spcPts val="0"/>
                </a:spcBef>
                <a:buNone/>
              </a:pPr>
              <a:r>
                <a:t/>
              </a:r>
              <a:endParaRPr/>
            </a:p>
          </p:txBody>
        </p:sp>
        <p:sp>
          <p:nvSpPr>
            <p:cNvPr id="570" name="Shape 570"/>
            <p:cNvSpPr/>
            <p:nvPr/>
          </p:nvSpPr>
          <p:spPr>
            <a:xfrm>
              <a:off x="449800" y="3218700"/>
              <a:ext cx="1078650" cy="1065175"/>
            </a:xfrm>
            <a:custGeom>
              <a:pathLst>
                <a:path extrusionOk="0" h="42607" w="43146">
                  <a:moveTo>
                    <a:pt x="404" y="0"/>
                  </a:moveTo>
                  <a:lnTo>
                    <a:pt x="1" y="269"/>
                  </a:lnTo>
                  <a:lnTo>
                    <a:pt x="5377" y="9543"/>
                  </a:lnTo>
                  <a:lnTo>
                    <a:pt x="38441" y="42607"/>
                  </a:lnTo>
                  <a:lnTo>
                    <a:pt x="43145" y="42607"/>
                  </a:lnTo>
                  <a:lnTo>
                    <a:pt x="404" y="0"/>
                  </a:lnTo>
                  <a:close/>
                </a:path>
              </a:pathLst>
            </a:custGeom>
            <a:solidFill>
              <a:srgbClr val="04DBC9"/>
            </a:solidFill>
            <a:ln>
              <a:noFill/>
            </a:ln>
          </p:spPr>
          <p:txBody>
            <a:bodyPr anchorCtr="0" anchor="ctr" bIns="91425" lIns="91425" rIns="91425" tIns="91425">
              <a:noAutofit/>
            </a:bodyPr>
            <a:lstStyle/>
            <a:p>
              <a:pPr lvl="0">
                <a:spcBef>
                  <a:spcPts val="0"/>
                </a:spcBef>
                <a:buNone/>
              </a:pPr>
              <a:r>
                <a:t/>
              </a:r>
              <a:endParaRPr/>
            </a:p>
          </p:txBody>
        </p:sp>
        <p:sp>
          <p:nvSpPr>
            <p:cNvPr id="571" name="Shape 571"/>
            <p:cNvSpPr/>
            <p:nvPr/>
          </p:nvSpPr>
          <p:spPr>
            <a:xfrm>
              <a:off x="318750" y="2990200"/>
              <a:ext cx="1307150" cy="1293675"/>
            </a:xfrm>
            <a:custGeom>
              <a:pathLst>
                <a:path extrusionOk="0" h="51747" w="52286">
                  <a:moveTo>
                    <a:pt x="404" y="1"/>
                  </a:moveTo>
                  <a:lnTo>
                    <a:pt x="1" y="269"/>
                  </a:lnTo>
                  <a:lnTo>
                    <a:pt x="5243" y="9409"/>
                  </a:lnTo>
                  <a:lnTo>
                    <a:pt x="47581" y="51747"/>
                  </a:lnTo>
                  <a:lnTo>
                    <a:pt x="52285" y="51747"/>
                  </a:lnTo>
                  <a:lnTo>
                    <a:pt x="39517" y="38978"/>
                  </a:lnTo>
                  <a:lnTo>
                    <a:pt x="37097" y="38978"/>
                  </a:lnTo>
                  <a:lnTo>
                    <a:pt x="33737" y="33333"/>
                  </a:lnTo>
                  <a:lnTo>
                    <a:pt x="404" y="1"/>
                  </a:lnTo>
                  <a:close/>
                </a:path>
              </a:pathLst>
            </a:custGeom>
            <a:solidFill>
              <a:srgbClr val="06D9CA"/>
            </a:solidFill>
            <a:ln>
              <a:noFill/>
            </a:ln>
          </p:spPr>
          <p:txBody>
            <a:bodyPr anchorCtr="0" anchor="ctr" bIns="91425" lIns="91425" rIns="91425" tIns="91425">
              <a:noAutofit/>
            </a:bodyPr>
            <a:lstStyle/>
            <a:p>
              <a:pPr lvl="0">
                <a:spcBef>
                  <a:spcPts val="0"/>
                </a:spcBef>
                <a:buNone/>
              </a:pPr>
              <a:r>
                <a:t/>
              </a:r>
              <a:endParaRPr/>
            </a:p>
          </p:txBody>
        </p:sp>
        <p:sp>
          <p:nvSpPr>
            <p:cNvPr id="572" name="Shape 572"/>
            <p:cNvSpPr/>
            <p:nvPr/>
          </p:nvSpPr>
          <p:spPr>
            <a:xfrm>
              <a:off x="1286500" y="3964650"/>
              <a:ext cx="436850" cy="319225"/>
            </a:xfrm>
            <a:custGeom>
              <a:pathLst>
                <a:path extrusionOk="0" h="12769" w="17474">
                  <a:moveTo>
                    <a:pt x="0" y="0"/>
                  </a:moveTo>
                  <a:lnTo>
                    <a:pt x="12769" y="12769"/>
                  </a:lnTo>
                  <a:lnTo>
                    <a:pt x="17473" y="12769"/>
                  </a:lnTo>
                  <a:lnTo>
                    <a:pt x="4704"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573" name="Shape 573"/>
            <p:cNvSpPr/>
            <p:nvPr/>
          </p:nvSpPr>
          <p:spPr>
            <a:xfrm>
              <a:off x="238125" y="2822200"/>
              <a:ext cx="924075" cy="1008075"/>
            </a:xfrm>
            <a:custGeom>
              <a:pathLst>
                <a:path extrusionOk="0" h="40323" w="36963">
                  <a:moveTo>
                    <a:pt x="806" y="0"/>
                  </a:moveTo>
                  <a:lnTo>
                    <a:pt x="0" y="1479"/>
                  </a:lnTo>
                  <a:lnTo>
                    <a:pt x="3226" y="6989"/>
                  </a:lnTo>
                  <a:lnTo>
                    <a:pt x="36559" y="40322"/>
                  </a:lnTo>
                  <a:lnTo>
                    <a:pt x="36962" y="40053"/>
                  </a:lnTo>
                  <a:lnTo>
                    <a:pt x="31720" y="30779"/>
                  </a:lnTo>
                  <a:lnTo>
                    <a:pt x="806"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574" name="Shape 574"/>
            <p:cNvSpPr/>
            <p:nvPr/>
          </p:nvSpPr>
          <p:spPr>
            <a:xfrm>
              <a:off x="1383925" y="3964650"/>
              <a:ext cx="433500" cy="319225"/>
            </a:xfrm>
            <a:custGeom>
              <a:pathLst>
                <a:path extrusionOk="0" h="12769" w="17340">
                  <a:moveTo>
                    <a:pt x="1" y="0"/>
                  </a:moveTo>
                  <a:lnTo>
                    <a:pt x="12770" y="12769"/>
                  </a:lnTo>
                  <a:lnTo>
                    <a:pt x="17339" y="12769"/>
                  </a:lnTo>
                  <a:lnTo>
                    <a:pt x="4705" y="0"/>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575" name="Shape 575"/>
            <p:cNvSpPr/>
            <p:nvPr/>
          </p:nvSpPr>
          <p:spPr>
            <a:xfrm>
              <a:off x="251550" y="2761700"/>
              <a:ext cx="779600" cy="840075"/>
            </a:xfrm>
            <a:custGeom>
              <a:pathLst>
                <a:path extrusionOk="0" h="33603" w="31184">
                  <a:moveTo>
                    <a:pt x="1748" y="1"/>
                  </a:moveTo>
                  <a:lnTo>
                    <a:pt x="1" y="2823"/>
                  </a:lnTo>
                  <a:lnTo>
                    <a:pt x="30780" y="33603"/>
                  </a:lnTo>
                  <a:lnTo>
                    <a:pt x="31183" y="33199"/>
                  </a:lnTo>
                  <a:lnTo>
                    <a:pt x="25807" y="24060"/>
                  </a:lnTo>
                  <a:lnTo>
                    <a:pt x="1748" y="1"/>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576" name="Shape 576"/>
            <p:cNvSpPr/>
            <p:nvPr/>
          </p:nvSpPr>
          <p:spPr>
            <a:xfrm>
              <a:off x="288525" y="2697875"/>
              <a:ext cx="608200" cy="675400"/>
            </a:xfrm>
            <a:custGeom>
              <a:pathLst>
                <a:path extrusionOk="0" h="27016" w="24328">
                  <a:moveTo>
                    <a:pt x="1613" y="0"/>
                  </a:moveTo>
                  <a:lnTo>
                    <a:pt x="0" y="2957"/>
                  </a:lnTo>
                  <a:lnTo>
                    <a:pt x="23925" y="27016"/>
                  </a:lnTo>
                  <a:lnTo>
                    <a:pt x="24328" y="26613"/>
                  </a:lnTo>
                  <a:lnTo>
                    <a:pt x="19086" y="17473"/>
                  </a:lnTo>
                  <a:lnTo>
                    <a:pt x="1613"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577" name="Shape 577"/>
            <p:cNvSpPr/>
            <p:nvPr/>
          </p:nvSpPr>
          <p:spPr>
            <a:xfrm>
              <a:off x="1481375" y="3964650"/>
              <a:ext cx="433500" cy="319225"/>
            </a:xfrm>
            <a:custGeom>
              <a:pathLst>
                <a:path extrusionOk="0" h="12769" w="17340">
                  <a:moveTo>
                    <a:pt x="1" y="0"/>
                  </a:moveTo>
                  <a:lnTo>
                    <a:pt x="12769" y="12769"/>
                  </a:lnTo>
                  <a:lnTo>
                    <a:pt x="17339" y="12769"/>
                  </a:lnTo>
                  <a:lnTo>
                    <a:pt x="4705"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578" name="Shape 578"/>
            <p:cNvSpPr/>
            <p:nvPr/>
          </p:nvSpPr>
          <p:spPr>
            <a:xfrm>
              <a:off x="1578825" y="3964650"/>
              <a:ext cx="433500" cy="319225"/>
            </a:xfrm>
            <a:custGeom>
              <a:pathLst>
                <a:path extrusionOk="0" h="12769" w="17340">
                  <a:moveTo>
                    <a:pt x="1" y="0"/>
                  </a:moveTo>
                  <a:lnTo>
                    <a:pt x="12769" y="12769"/>
                  </a:lnTo>
                  <a:lnTo>
                    <a:pt x="17339" y="12769"/>
                  </a:lnTo>
                  <a:lnTo>
                    <a:pt x="4570" y="0"/>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579" name="Shape 579"/>
            <p:cNvSpPr/>
            <p:nvPr/>
          </p:nvSpPr>
          <p:spPr>
            <a:xfrm>
              <a:off x="322125" y="2637375"/>
              <a:ext cx="443550" cy="504050"/>
            </a:xfrm>
            <a:custGeom>
              <a:pathLst>
                <a:path extrusionOk="0" h="20162" w="17742">
                  <a:moveTo>
                    <a:pt x="1747" y="1"/>
                  </a:moveTo>
                  <a:lnTo>
                    <a:pt x="0" y="2958"/>
                  </a:lnTo>
                  <a:lnTo>
                    <a:pt x="17339" y="20162"/>
                  </a:lnTo>
                  <a:lnTo>
                    <a:pt x="17742" y="19893"/>
                  </a:lnTo>
                  <a:lnTo>
                    <a:pt x="12366" y="10619"/>
                  </a:lnTo>
                  <a:lnTo>
                    <a:pt x="1747" y="1"/>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580" name="Shape 580"/>
            <p:cNvSpPr/>
            <p:nvPr/>
          </p:nvSpPr>
          <p:spPr>
            <a:xfrm>
              <a:off x="359075" y="2576900"/>
              <a:ext cx="275575" cy="336050"/>
            </a:xfrm>
            <a:custGeom>
              <a:pathLst>
                <a:path extrusionOk="0" h="13442" w="11023">
                  <a:moveTo>
                    <a:pt x="1614" y="1"/>
                  </a:moveTo>
                  <a:lnTo>
                    <a:pt x="1" y="2823"/>
                  </a:lnTo>
                  <a:lnTo>
                    <a:pt x="10484" y="13441"/>
                  </a:lnTo>
                  <a:lnTo>
                    <a:pt x="10888" y="13172"/>
                  </a:lnTo>
                  <a:lnTo>
                    <a:pt x="9812" y="11291"/>
                  </a:lnTo>
                  <a:lnTo>
                    <a:pt x="11022" y="9275"/>
                  </a:lnTo>
                  <a:lnTo>
                    <a:pt x="1614" y="1"/>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581" name="Shape 581"/>
            <p:cNvSpPr/>
            <p:nvPr/>
          </p:nvSpPr>
          <p:spPr>
            <a:xfrm>
              <a:off x="1676275" y="3964650"/>
              <a:ext cx="433475" cy="319225"/>
            </a:xfrm>
            <a:custGeom>
              <a:pathLst>
                <a:path extrusionOk="0" h="12769" w="17339">
                  <a:moveTo>
                    <a:pt x="0" y="0"/>
                  </a:moveTo>
                  <a:lnTo>
                    <a:pt x="12769" y="12769"/>
                  </a:lnTo>
                  <a:lnTo>
                    <a:pt x="17339" y="12769"/>
                  </a:lnTo>
                  <a:lnTo>
                    <a:pt x="4570" y="0"/>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582" name="Shape 582"/>
            <p:cNvSpPr/>
            <p:nvPr/>
          </p:nvSpPr>
          <p:spPr>
            <a:xfrm>
              <a:off x="392675" y="2513050"/>
              <a:ext cx="275575" cy="309175"/>
            </a:xfrm>
            <a:custGeom>
              <a:pathLst>
                <a:path extrusionOk="0" h="12367" w="11023">
                  <a:moveTo>
                    <a:pt x="1748" y="1"/>
                  </a:moveTo>
                  <a:lnTo>
                    <a:pt x="1" y="2958"/>
                  </a:lnTo>
                  <a:lnTo>
                    <a:pt x="9409" y="12366"/>
                  </a:lnTo>
                  <a:lnTo>
                    <a:pt x="11022" y="9409"/>
                  </a:lnTo>
                  <a:lnTo>
                    <a:pt x="1748" y="1"/>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583" name="Shape 583"/>
            <p:cNvSpPr/>
            <p:nvPr/>
          </p:nvSpPr>
          <p:spPr>
            <a:xfrm>
              <a:off x="1773725" y="3964650"/>
              <a:ext cx="433475" cy="319225"/>
            </a:xfrm>
            <a:custGeom>
              <a:pathLst>
                <a:path extrusionOk="0" h="12769" w="17339">
                  <a:moveTo>
                    <a:pt x="0" y="0"/>
                  </a:moveTo>
                  <a:lnTo>
                    <a:pt x="12634" y="12769"/>
                  </a:lnTo>
                  <a:lnTo>
                    <a:pt x="17339" y="12769"/>
                  </a:lnTo>
                  <a:lnTo>
                    <a:pt x="4570" y="0"/>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584" name="Shape 584"/>
            <p:cNvSpPr/>
            <p:nvPr/>
          </p:nvSpPr>
          <p:spPr>
            <a:xfrm>
              <a:off x="429650" y="2452575"/>
              <a:ext cx="275550" cy="305800"/>
            </a:xfrm>
            <a:custGeom>
              <a:pathLst>
                <a:path extrusionOk="0" h="12232" w="11022">
                  <a:moveTo>
                    <a:pt x="1748" y="1"/>
                  </a:moveTo>
                  <a:lnTo>
                    <a:pt x="0" y="2957"/>
                  </a:lnTo>
                  <a:lnTo>
                    <a:pt x="9274" y="12232"/>
                  </a:lnTo>
                  <a:lnTo>
                    <a:pt x="11022" y="9275"/>
                  </a:lnTo>
                  <a:lnTo>
                    <a:pt x="1748" y="1"/>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585" name="Shape 585"/>
            <p:cNvSpPr/>
            <p:nvPr/>
          </p:nvSpPr>
          <p:spPr>
            <a:xfrm>
              <a:off x="1871150" y="3964650"/>
              <a:ext cx="433500" cy="319225"/>
            </a:xfrm>
            <a:custGeom>
              <a:pathLst>
                <a:path extrusionOk="0" h="12769" w="17340">
                  <a:moveTo>
                    <a:pt x="1" y="0"/>
                  </a:moveTo>
                  <a:lnTo>
                    <a:pt x="12635" y="12769"/>
                  </a:lnTo>
                  <a:lnTo>
                    <a:pt x="17340" y="12769"/>
                  </a:lnTo>
                  <a:lnTo>
                    <a:pt x="4571" y="0"/>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586" name="Shape 586"/>
            <p:cNvSpPr/>
            <p:nvPr/>
          </p:nvSpPr>
          <p:spPr>
            <a:xfrm>
              <a:off x="1965250" y="3964650"/>
              <a:ext cx="436850" cy="319225"/>
            </a:xfrm>
            <a:custGeom>
              <a:pathLst>
                <a:path extrusionOk="0" h="12769" w="17474">
                  <a:moveTo>
                    <a:pt x="0" y="0"/>
                  </a:moveTo>
                  <a:lnTo>
                    <a:pt x="12769" y="12769"/>
                  </a:lnTo>
                  <a:lnTo>
                    <a:pt x="17473" y="12769"/>
                  </a:lnTo>
                  <a:lnTo>
                    <a:pt x="4705"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587" name="Shape 587"/>
            <p:cNvSpPr/>
            <p:nvPr/>
          </p:nvSpPr>
          <p:spPr>
            <a:xfrm>
              <a:off x="466600" y="2392100"/>
              <a:ext cx="272200" cy="305800"/>
            </a:xfrm>
            <a:custGeom>
              <a:pathLst>
                <a:path extrusionOk="0" h="12232" w="10888">
                  <a:moveTo>
                    <a:pt x="1614" y="0"/>
                  </a:moveTo>
                  <a:lnTo>
                    <a:pt x="1" y="2957"/>
                  </a:lnTo>
                  <a:lnTo>
                    <a:pt x="9275" y="12231"/>
                  </a:lnTo>
                  <a:lnTo>
                    <a:pt x="10888" y="9274"/>
                  </a:lnTo>
                  <a:lnTo>
                    <a:pt x="1614"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588" name="Shape 588"/>
            <p:cNvSpPr/>
            <p:nvPr/>
          </p:nvSpPr>
          <p:spPr>
            <a:xfrm>
              <a:off x="2062700" y="3964650"/>
              <a:ext cx="433475" cy="319225"/>
            </a:xfrm>
            <a:custGeom>
              <a:pathLst>
                <a:path extrusionOk="0" h="12769" w="17339">
                  <a:moveTo>
                    <a:pt x="0" y="0"/>
                  </a:moveTo>
                  <a:lnTo>
                    <a:pt x="12769" y="12769"/>
                  </a:lnTo>
                  <a:lnTo>
                    <a:pt x="17339" y="12769"/>
                  </a:lnTo>
                  <a:lnTo>
                    <a:pt x="4704" y="0"/>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589" name="Shape 589"/>
            <p:cNvSpPr/>
            <p:nvPr/>
          </p:nvSpPr>
          <p:spPr>
            <a:xfrm>
              <a:off x="500200" y="2328250"/>
              <a:ext cx="275575" cy="309150"/>
            </a:xfrm>
            <a:custGeom>
              <a:pathLst>
                <a:path extrusionOk="0" h="12366" w="11023">
                  <a:moveTo>
                    <a:pt x="1748" y="1"/>
                  </a:moveTo>
                  <a:lnTo>
                    <a:pt x="1" y="2957"/>
                  </a:lnTo>
                  <a:lnTo>
                    <a:pt x="9275" y="12366"/>
                  </a:lnTo>
                  <a:lnTo>
                    <a:pt x="11022" y="9409"/>
                  </a:lnTo>
                  <a:lnTo>
                    <a:pt x="1748" y="1"/>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590" name="Shape 590"/>
            <p:cNvSpPr/>
            <p:nvPr/>
          </p:nvSpPr>
          <p:spPr>
            <a:xfrm>
              <a:off x="537175" y="2267775"/>
              <a:ext cx="275550" cy="305800"/>
            </a:xfrm>
            <a:custGeom>
              <a:pathLst>
                <a:path extrusionOk="0" h="12232" w="11022">
                  <a:moveTo>
                    <a:pt x="1613" y="0"/>
                  </a:moveTo>
                  <a:lnTo>
                    <a:pt x="0" y="2957"/>
                  </a:lnTo>
                  <a:lnTo>
                    <a:pt x="9274" y="12231"/>
                  </a:lnTo>
                  <a:lnTo>
                    <a:pt x="11022" y="9274"/>
                  </a:lnTo>
                  <a:lnTo>
                    <a:pt x="1613"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591" name="Shape 591"/>
            <p:cNvSpPr/>
            <p:nvPr/>
          </p:nvSpPr>
          <p:spPr>
            <a:xfrm>
              <a:off x="2160150" y="3964650"/>
              <a:ext cx="433475" cy="319225"/>
            </a:xfrm>
            <a:custGeom>
              <a:pathLst>
                <a:path extrusionOk="0" h="12769" w="17339">
                  <a:moveTo>
                    <a:pt x="0" y="0"/>
                  </a:moveTo>
                  <a:lnTo>
                    <a:pt x="12769" y="12769"/>
                  </a:lnTo>
                  <a:lnTo>
                    <a:pt x="17339" y="12769"/>
                  </a:lnTo>
                  <a:lnTo>
                    <a:pt x="4704"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592" name="Shape 592"/>
            <p:cNvSpPr/>
            <p:nvPr/>
          </p:nvSpPr>
          <p:spPr>
            <a:xfrm>
              <a:off x="570775" y="2207275"/>
              <a:ext cx="275550" cy="305800"/>
            </a:xfrm>
            <a:custGeom>
              <a:pathLst>
                <a:path extrusionOk="0" h="12232" w="11022">
                  <a:moveTo>
                    <a:pt x="1748" y="1"/>
                  </a:moveTo>
                  <a:lnTo>
                    <a:pt x="0" y="2958"/>
                  </a:lnTo>
                  <a:lnTo>
                    <a:pt x="9409" y="12232"/>
                  </a:lnTo>
                  <a:lnTo>
                    <a:pt x="11022" y="9275"/>
                  </a:lnTo>
                  <a:lnTo>
                    <a:pt x="1748" y="1"/>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593" name="Shape 593"/>
            <p:cNvSpPr/>
            <p:nvPr/>
          </p:nvSpPr>
          <p:spPr>
            <a:xfrm>
              <a:off x="2257575" y="3964650"/>
              <a:ext cx="433500" cy="319225"/>
            </a:xfrm>
            <a:custGeom>
              <a:pathLst>
                <a:path extrusionOk="0" h="12769" w="17340">
                  <a:moveTo>
                    <a:pt x="1" y="0"/>
                  </a:moveTo>
                  <a:lnTo>
                    <a:pt x="12770" y="12769"/>
                  </a:lnTo>
                  <a:lnTo>
                    <a:pt x="17339" y="12769"/>
                  </a:lnTo>
                  <a:lnTo>
                    <a:pt x="4705" y="0"/>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594" name="Shape 594"/>
            <p:cNvSpPr/>
            <p:nvPr/>
          </p:nvSpPr>
          <p:spPr>
            <a:xfrm>
              <a:off x="2355025" y="3964650"/>
              <a:ext cx="383100" cy="319225"/>
            </a:xfrm>
            <a:custGeom>
              <a:pathLst>
                <a:path extrusionOk="0" h="12769" w="15324">
                  <a:moveTo>
                    <a:pt x="1" y="0"/>
                  </a:moveTo>
                  <a:lnTo>
                    <a:pt x="12769" y="12769"/>
                  </a:lnTo>
                  <a:lnTo>
                    <a:pt x="14248" y="12769"/>
                  </a:lnTo>
                  <a:lnTo>
                    <a:pt x="15323" y="10753"/>
                  </a:lnTo>
                  <a:lnTo>
                    <a:pt x="4570" y="0"/>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595" name="Shape 595"/>
            <p:cNvSpPr/>
            <p:nvPr/>
          </p:nvSpPr>
          <p:spPr>
            <a:xfrm>
              <a:off x="607725" y="2146800"/>
              <a:ext cx="275575" cy="305800"/>
            </a:xfrm>
            <a:custGeom>
              <a:pathLst>
                <a:path extrusionOk="0" h="12232" w="11023">
                  <a:moveTo>
                    <a:pt x="1614" y="1"/>
                  </a:moveTo>
                  <a:lnTo>
                    <a:pt x="1" y="2823"/>
                  </a:lnTo>
                  <a:lnTo>
                    <a:pt x="9275" y="12232"/>
                  </a:lnTo>
                  <a:lnTo>
                    <a:pt x="11022" y="9275"/>
                  </a:lnTo>
                  <a:lnTo>
                    <a:pt x="1614" y="1"/>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596" name="Shape 596"/>
            <p:cNvSpPr/>
            <p:nvPr/>
          </p:nvSpPr>
          <p:spPr>
            <a:xfrm>
              <a:off x="2452475" y="3941125"/>
              <a:ext cx="322600" cy="305800"/>
            </a:xfrm>
            <a:custGeom>
              <a:pathLst>
                <a:path extrusionOk="0" h="12232" w="12904">
                  <a:moveTo>
                    <a:pt x="3495" y="1"/>
                  </a:moveTo>
                  <a:lnTo>
                    <a:pt x="2957" y="941"/>
                  </a:lnTo>
                  <a:lnTo>
                    <a:pt x="0" y="941"/>
                  </a:lnTo>
                  <a:lnTo>
                    <a:pt x="11156" y="12232"/>
                  </a:lnTo>
                  <a:lnTo>
                    <a:pt x="12904" y="9275"/>
                  </a:lnTo>
                  <a:lnTo>
                    <a:pt x="3495"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597" name="Shape 597"/>
            <p:cNvSpPr/>
            <p:nvPr/>
          </p:nvSpPr>
          <p:spPr>
            <a:xfrm>
              <a:off x="641325" y="2082950"/>
              <a:ext cx="275575" cy="305800"/>
            </a:xfrm>
            <a:custGeom>
              <a:pathLst>
                <a:path extrusionOk="0" h="12232" w="11023">
                  <a:moveTo>
                    <a:pt x="1748" y="1"/>
                  </a:moveTo>
                  <a:lnTo>
                    <a:pt x="1" y="2958"/>
                  </a:lnTo>
                  <a:lnTo>
                    <a:pt x="9409" y="12232"/>
                  </a:lnTo>
                  <a:lnTo>
                    <a:pt x="11022" y="9409"/>
                  </a:lnTo>
                  <a:lnTo>
                    <a:pt x="1748"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598" name="Shape 598"/>
            <p:cNvSpPr/>
            <p:nvPr/>
          </p:nvSpPr>
          <p:spPr>
            <a:xfrm>
              <a:off x="678300" y="2022475"/>
              <a:ext cx="275550" cy="305800"/>
            </a:xfrm>
            <a:custGeom>
              <a:pathLst>
                <a:path extrusionOk="0" h="12232" w="11022">
                  <a:moveTo>
                    <a:pt x="1748" y="1"/>
                  </a:moveTo>
                  <a:lnTo>
                    <a:pt x="0" y="2957"/>
                  </a:lnTo>
                  <a:lnTo>
                    <a:pt x="9274" y="12232"/>
                  </a:lnTo>
                  <a:lnTo>
                    <a:pt x="11022" y="9275"/>
                  </a:lnTo>
                  <a:lnTo>
                    <a:pt x="1748"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599" name="Shape 599"/>
            <p:cNvSpPr/>
            <p:nvPr/>
          </p:nvSpPr>
          <p:spPr>
            <a:xfrm>
              <a:off x="2533125" y="3877275"/>
              <a:ext cx="275550" cy="309175"/>
            </a:xfrm>
            <a:custGeom>
              <a:pathLst>
                <a:path extrusionOk="0" h="12367" w="11022">
                  <a:moveTo>
                    <a:pt x="1748" y="1"/>
                  </a:moveTo>
                  <a:lnTo>
                    <a:pt x="0" y="2958"/>
                  </a:lnTo>
                  <a:lnTo>
                    <a:pt x="9409" y="12366"/>
                  </a:lnTo>
                  <a:lnTo>
                    <a:pt x="11022" y="9409"/>
                  </a:lnTo>
                  <a:lnTo>
                    <a:pt x="1748"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600" name="Shape 600"/>
            <p:cNvSpPr/>
            <p:nvPr/>
          </p:nvSpPr>
          <p:spPr>
            <a:xfrm>
              <a:off x="2570075" y="3816800"/>
              <a:ext cx="275575" cy="305800"/>
            </a:xfrm>
            <a:custGeom>
              <a:pathLst>
                <a:path extrusionOk="0" h="12232" w="11023">
                  <a:moveTo>
                    <a:pt x="1614" y="1"/>
                  </a:moveTo>
                  <a:lnTo>
                    <a:pt x="1" y="2957"/>
                  </a:lnTo>
                  <a:lnTo>
                    <a:pt x="9275" y="12232"/>
                  </a:lnTo>
                  <a:lnTo>
                    <a:pt x="11022" y="9275"/>
                  </a:lnTo>
                  <a:lnTo>
                    <a:pt x="1614" y="1"/>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601" name="Shape 601"/>
            <p:cNvSpPr/>
            <p:nvPr/>
          </p:nvSpPr>
          <p:spPr>
            <a:xfrm>
              <a:off x="711900" y="1962000"/>
              <a:ext cx="275550" cy="305800"/>
            </a:xfrm>
            <a:custGeom>
              <a:pathLst>
                <a:path extrusionOk="0" h="12232" w="11022">
                  <a:moveTo>
                    <a:pt x="1748" y="0"/>
                  </a:moveTo>
                  <a:lnTo>
                    <a:pt x="0" y="2957"/>
                  </a:lnTo>
                  <a:lnTo>
                    <a:pt x="9409" y="12231"/>
                  </a:lnTo>
                  <a:lnTo>
                    <a:pt x="11022" y="9274"/>
                  </a:lnTo>
                  <a:lnTo>
                    <a:pt x="1748" y="0"/>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602" name="Shape 602"/>
            <p:cNvSpPr/>
            <p:nvPr/>
          </p:nvSpPr>
          <p:spPr>
            <a:xfrm>
              <a:off x="2603675" y="3756325"/>
              <a:ext cx="275575" cy="305800"/>
            </a:xfrm>
            <a:custGeom>
              <a:pathLst>
                <a:path extrusionOk="0" h="12232" w="11023">
                  <a:moveTo>
                    <a:pt x="1748" y="0"/>
                  </a:moveTo>
                  <a:lnTo>
                    <a:pt x="1" y="2957"/>
                  </a:lnTo>
                  <a:lnTo>
                    <a:pt x="9409" y="12231"/>
                  </a:lnTo>
                  <a:lnTo>
                    <a:pt x="11022" y="9274"/>
                  </a:lnTo>
                  <a:lnTo>
                    <a:pt x="1748"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603" name="Shape 603"/>
            <p:cNvSpPr/>
            <p:nvPr/>
          </p:nvSpPr>
          <p:spPr>
            <a:xfrm>
              <a:off x="748850" y="1898150"/>
              <a:ext cx="275575" cy="309150"/>
            </a:xfrm>
            <a:custGeom>
              <a:pathLst>
                <a:path extrusionOk="0" h="12366" w="11023">
                  <a:moveTo>
                    <a:pt x="1748" y="0"/>
                  </a:moveTo>
                  <a:lnTo>
                    <a:pt x="1" y="2957"/>
                  </a:lnTo>
                  <a:lnTo>
                    <a:pt x="9275" y="12366"/>
                  </a:lnTo>
                  <a:lnTo>
                    <a:pt x="11022" y="9409"/>
                  </a:lnTo>
                  <a:lnTo>
                    <a:pt x="1748"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604" name="Shape 604"/>
            <p:cNvSpPr/>
            <p:nvPr/>
          </p:nvSpPr>
          <p:spPr>
            <a:xfrm>
              <a:off x="2640650" y="3692475"/>
              <a:ext cx="275550" cy="309150"/>
            </a:xfrm>
            <a:custGeom>
              <a:pathLst>
                <a:path extrusionOk="0" h="12366" w="11022">
                  <a:moveTo>
                    <a:pt x="1748" y="0"/>
                  </a:moveTo>
                  <a:lnTo>
                    <a:pt x="0" y="2957"/>
                  </a:lnTo>
                  <a:lnTo>
                    <a:pt x="9274" y="12366"/>
                  </a:lnTo>
                  <a:lnTo>
                    <a:pt x="11022" y="9409"/>
                  </a:lnTo>
                  <a:lnTo>
                    <a:pt x="1748"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605" name="Shape 605"/>
            <p:cNvSpPr/>
            <p:nvPr/>
          </p:nvSpPr>
          <p:spPr>
            <a:xfrm>
              <a:off x="785825" y="1837675"/>
              <a:ext cx="275550" cy="305800"/>
            </a:xfrm>
            <a:custGeom>
              <a:pathLst>
                <a:path extrusionOk="0" h="12232" w="11022">
                  <a:moveTo>
                    <a:pt x="1613" y="0"/>
                  </a:moveTo>
                  <a:lnTo>
                    <a:pt x="0" y="2957"/>
                  </a:lnTo>
                  <a:lnTo>
                    <a:pt x="9275" y="12231"/>
                  </a:lnTo>
                  <a:lnTo>
                    <a:pt x="11022" y="9274"/>
                  </a:lnTo>
                  <a:lnTo>
                    <a:pt x="1613"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606" name="Shape 606"/>
            <p:cNvSpPr/>
            <p:nvPr/>
          </p:nvSpPr>
          <p:spPr>
            <a:xfrm>
              <a:off x="2677600" y="3632000"/>
              <a:ext cx="275575" cy="305800"/>
            </a:xfrm>
            <a:custGeom>
              <a:pathLst>
                <a:path extrusionOk="0" h="12232" w="11023">
                  <a:moveTo>
                    <a:pt x="1614" y="0"/>
                  </a:moveTo>
                  <a:lnTo>
                    <a:pt x="1" y="2957"/>
                  </a:lnTo>
                  <a:lnTo>
                    <a:pt x="9275" y="12231"/>
                  </a:lnTo>
                  <a:lnTo>
                    <a:pt x="11022" y="9274"/>
                  </a:lnTo>
                  <a:lnTo>
                    <a:pt x="1614" y="0"/>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607" name="Shape 607"/>
            <p:cNvSpPr/>
            <p:nvPr/>
          </p:nvSpPr>
          <p:spPr>
            <a:xfrm>
              <a:off x="819425" y="1777175"/>
              <a:ext cx="275550" cy="305800"/>
            </a:xfrm>
            <a:custGeom>
              <a:pathLst>
                <a:path extrusionOk="0" h="12232" w="11022">
                  <a:moveTo>
                    <a:pt x="1748" y="1"/>
                  </a:moveTo>
                  <a:lnTo>
                    <a:pt x="0" y="2958"/>
                  </a:lnTo>
                  <a:lnTo>
                    <a:pt x="9275" y="12232"/>
                  </a:lnTo>
                  <a:lnTo>
                    <a:pt x="11022" y="9275"/>
                  </a:lnTo>
                  <a:lnTo>
                    <a:pt x="1748" y="1"/>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608" name="Shape 608"/>
            <p:cNvSpPr/>
            <p:nvPr/>
          </p:nvSpPr>
          <p:spPr>
            <a:xfrm>
              <a:off x="2711200" y="3571500"/>
              <a:ext cx="275575" cy="305800"/>
            </a:xfrm>
            <a:custGeom>
              <a:pathLst>
                <a:path extrusionOk="0" h="12232" w="11023">
                  <a:moveTo>
                    <a:pt x="1748" y="1"/>
                  </a:moveTo>
                  <a:lnTo>
                    <a:pt x="1" y="2958"/>
                  </a:lnTo>
                  <a:lnTo>
                    <a:pt x="9275" y="12232"/>
                  </a:lnTo>
                  <a:lnTo>
                    <a:pt x="11022" y="9275"/>
                  </a:lnTo>
                  <a:lnTo>
                    <a:pt x="1748" y="1"/>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609" name="Shape 609"/>
            <p:cNvSpPr/>
            <p:nvPr/>
          </p:nvSpPr>
          <p:spPr>
            <a:xfrm>
              <a:off x="856375" y="1713350"/>
              <a:ext cx="275575" cy="309150"/>
            </a:xfrm>
            <a:custGeom>
              <a:pathLst>
                <a:path extrusionOk="0" h="12366" w="11023">
                  <a:moveTo>
                    <a:pt x="1614" y="0"/>
                  </a:moveTo>
                  <a:lnTo>
                    <a:pt x="1" y="2957"/>
                  </a:lnTo>
                  <a:lnTo>
                    <a:pt x="9275" y="12366"/>
                  </a:lnTo>
                  <a:lnTo>
                    <a:pt x="11022" y="9409"/>
                  </a:lnTo>
                  <a:lnTo>
                    <a:pt x="1614" y="0"/>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610" name="Shape 610"/>
            <p:cNvSpPr/>
            <p:nvPr/>
          </p:nvSpPr>
          <p:spPr>
            <a:xfrm>
              <a:off x="890000" y="1652850"/>
              <a:ext cx="275550" cy="305800"/>
            </a:xfrm>
            <a:custGeom>
              <a:pathLst>
                <a:path extrusionOk="0" h="12232" w="11022">
                  <a:moveTo>
                    <a:pt x="1747" y="1"/>
                  </a:moveTo>
                  <a:lnTo>
                    <a:pt x="0" y="2958"/>
                  </a:lnTo>
                  <a:lnTo>
                    <a:pt x="9409" y="12232"/>
                  </a:lnTo>
                  <a:lnTo>
                    <a:pt x="11021" y="9275"/>
                  </a:lnTo>
                  <a:lnTo>
                    <a:pt x="1747"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611" name="Shape 611"/>
            <p:cNvSpPr/>
            <p:nvPr/>
          </p:nvSpPr>
          <p:spPr>
            <a:xfrm>
              <a:off x="2748175" y="3511025"/>
              <a:ext cx="275550" cy="305800"/>
            </a:xfrm>
            <a:custGeom>
              <a:pathLst>
                <a:path extrusionOk="0" h="12232" w="11022">
                  <a:moveTo>
                    <a:pt x="1613" y="1"/>
                  </a:moveTo>
                  <a:lnTo>
                    <a:pt x="0" y="2823"/>
                  </a:lnTo>
                  <a:lnTo>
                    <a:pt x="9274" y="12232"/>
                  </a:lnTo>
                  <a:lnTo>
                    <a:pt x="11022" y="9275"/>
                  </a:lnTo>
                  <a:lnTo>
                    <a:pt x="1613"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612" name="Shape 612"/>
            <p:cNvSpPr/>
            <p:nvPr/>
          </p:nvSpPr>
          <p:spPr>
            <a:xfrm>
              <a:off x="2781775" y="3447175"/>
              <a:ext cx="275550" cy="305800"/>
            </a:xfrm>
            <a:custGeom>
              <a:pathLst>
                <a:path extrusionOk="0" h="12232" w="11022">
                  <a:moveTo>
                    <a:pt x="1748" y="1"/>
                  </a:moveTo>
                  <a:lnTo>
                    <a:pt x="0" y="2958"/>
                  </a:lnTo>
                  <a:lnTo>
                    <a:pt x="9409" y="12232"/>
                  </a:lnTo>
                  <a:lnTo>
                    <a:pt x="11022" y="9409"/>
                  </a:lnTo>
                  <a:lnTo>
                    <a:pt x="1748"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613" name="Shape 613"/>
            <p:cNvSpPr/>
            <p:nvPr/>
          </p:nvSpPr>
          <p:spPr>
            <a:xfrm>
              <a:off x="926950" y="1592375"/>
              <a:ext cx="275550" cy="305800"/>
            </a:xfrm>
            <a:custGeom>
              <a:pathLst>
                <a:path extrusionOk="0" h="12232" w="11022">
                  <a:moveTo>
                    <a:pt x="1613" y="1"/>
                  </a:moveTo>
                  <a:lnTo>
                    <a:pt x="1" y="2957"/>
                  </a:lnTo>
                  <a:lnTo>
                    <a:pt x="9275" y="12231"/>
                  </a:lnTo>
                  <a:lnTo>
                    <a:pt x="11022" y="9275"/>
                  </a:lnTo>
                  <a:lnTo>
                    <a:pt x="1613"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614" name="Shape 614"/>
            <p:cNvSpPr/>
            <p:nvPr/>
          </p:nvSpPr>
          <p:spPr>
            <a:xfrm>
              <a:off x="960550" y="1531900"/>
              <a:ext cx="275550" cy="305800"/>
            </a:xfrm>
            <a:custGeom>
              <a:pathLst>
                <a:path extrusionOk="0" h="12232" w="11022">
                  <a:moveTo>
                    <a:pt x="1748" y="0"/>
                  </a:moveTo>
                  <a:lnTo>
                    <a:pt x="1" y="2823"/>
                  </a:lnTo>
                  <a:lnTo>
                    <a:pt x="9409" y="12231"/>
                  </a:lnTo>
                  <a:lnTo>
                    <a:pt x="11022" y="9274"/>
                  </a:lnTo>
                  <a:lnTo>
                    <a:pt x="1748" y="0"/>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615" name="Shape 615"/>
            <p:cNvSpPr/>
            <p:nvPr/>
          </p:nvSpPr>
          <p:spPr>
            <a:xfrm>
              <a:off x="2818725" y="3386700"/>
              <a:ext cx="275575" cy="305800"/>
            </a:xfrm>
            <a:custGeom>
              <a:pathLst>
                <a:path extrusionOk="0" h="12232" w="11023">
                  <a:moveTo>
                    <a:pt x="1614" y="1"/>
                  </a:moveTo>
                  <a:lnTo>
                    <a:pt x="1" y="2957"/>
                  </a:lnTo>
                  <a:lnTo>
                    <a:pt x="9275" y="12231"/>
                  </a:lnTo>
                  <a:lnTo>
                    <a:pt x="11022" y="9275"/>
                  </a:lnTo>
                  <a:lnTo>
                    <a:pt x="1614" y="1"/>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616" name="Shape 616"/>
            <p:cNvSpPr/>
            <p:nvPr/>
          </p:nvSpPr>
          <p:spPr>
            <a:xfrm>
              <a:off x="997525" y="1468050"/>
              <a:ext cx="322600" cy="305800"/>
            </a:xfrm>
            <a:custGeom>
              <a:pathLst>
                <a:path extrusionOk="0" h="12232" w="12904">
                  <a:moveTo>
                    <a:pt x="1747" y="0"/>
                  </a:moveTo>
                  <a:lnTo>
                    <a:pt x="0" y="2957"/>
                  </a:lnTo>
                  <a:lnTo>
                    <a:pt x="9274" y="12231"/>
                  </a:lnTo>
                  <a:lnTo>
                    <a:pt x="9946" y="11291"/>
                  </a:lnTo>
                  <a:lnTo>
                    <a:pt x="12903" y="11291"/>
                  </a:lnTo>
                  <a:lnTo>
                    <a:pt x="1747"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617" name="Shape 617"/>
            <p:cNvSpPr/>
            <p:nvPr/>
          </p:nvSpPr>
          <p:spPr>
            <a:xfrm>
              <a:off x="2852325" y="3326225"/>
              <a:ext cx="275575" cy="305800"/>
            </a:xfrm>
            <a:custGeom>
              <a:pathLst>
                <a:path extrusionOk="0" h="12232" w="11023">
                  <a:moveTo>
                    <a:pt x="1748" y="0"/>
                  </a:moveTo>
                  <a:lnTo>
                    <a:pt x="1" y="2957"/>
                  </a:lnTo>
                  <a:lnTo>
                    <a:pt x="9409" y="12231"/>
                  </a:lnTo>
                  <a:lnTo>
                    <a:pt x="11022" y="9274"/>
                  </a:lnTo>
                  <a:lnTo>
                    <a:pt x="1748"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618" name="Shape 618"/>
            <p:cNvSpPr/>
            <p:nvPr/>
          </p:nvSpPr>
          <p:spPr>
            <a:xfrm>
              <a:off x="1034475" y="1431100"/>
              <a:ext cx="383075" cy="319225"/>
            </a:xfrm>
            <a:custGeom>
              <a:pathLst>
                <a:path extrusionOk="0" h="12769" w="15323">
                  <a:moveTo>
                    <a:pt x="1076" y="0"/>
                  </a:moveTo>
                  <a:lnTo>
                    <a:pt x="1" y="2016"/>
                  </a:lnTo>
                  <a:lnTo>
                    <a:pt x="10619" y="12769"/>
                  </a:lnTo>
                  <a:lnTo>
                    <a:pt x="15323" y="12769"/>
                  </a:lnTo>
                  <a:lnTo>
                    <a:pt x="2554"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619" name="Shape 619"/>
            <p:cNvSpPr/>
            <p:nvPr/>
          </p:nvSpPr>
          <p:spPr>
            <a:xfrm>
              <a:off x="2889300" y="3262375"/>
              <a:ext cx="275550" cy="309150"/>
            </a:xfrm>
            <a:custGeom>
              <a:pathLst>
                <a:path extrusionOk="0" h="12366" w="11022">
                  <a:moveTo>
                    <a:pt x="1748" y="0"/>
                  </a:moveTo>
                  <a:lnTo>
                    <a:pt x="0" y="2957"/>
                  </a:lnTo>
                  <a:lnTo>
                    <a:pt x="9274" y="12366"/>
                  </a:lnTo>
                  <a:lnTo>
                    <a:pt x="11022" y="9409"/>
                  </a:lnTo>
                  <a:lnTo>
                    <a:pt x="1748"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620" name="Shape 620"/>
            <p:cNvSpPr/>
            <p:nvPr/>
          </p:nvSpPr>
          <p:spPr>
            <a:xfrm>
              <a:off x="1078150" y="1431100"/>
              <a:ext cx="436850" cy="319225"/>
            </a:xfrm>
            <a:custGeom>
              <a:pathLst>
                <a:path extrusionOk="0" h="12769" w="17474">
                  <a:moveTo>
                    <a:pt x="1" y="0"/>
                  </a:moveTo>
                  <a:lnTo>
                    <a:pt x="12770" y="12769"/>
                  </a:lnTo>
                  <a:lnTo>
                    <a:pt x="17474" y="12769"/>
                  </a:lnTo>
                  <a:lnTo>
                    <a:pt x="4705"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621" name="Shape 621"/>
            <p:cNvSpPr/>
            <p:nvPr/>
          </p:nvSpPr>
          <p:spPr>
            <a:xfrm>
              <a:off x="2926250" y="3201900"/>
              <a:ext cx="272200" cy="305800"/>
            </a:xfrm>
            <a:custGeom>
              <a:pathLst>
                <a:path extrusionOk="0" h="12232" w="10888">
                  <a:moveTo>
                    <a:pt x="1614" y="0"/>
                  </a:moveTo>
                  <a:lnTo>
                    <a:pt x="1" y="2957"/>
                  </a:lnTo>
                  <a:lnTo>
                    <a:pt x="9275" y="12231"/>
                  </a:lnTo>
                  <a:lnTo>
                    <a:pt x="10888" y="9274"/>
                  </a:lnTo>
                  <a:lnTo>
                    <a:pt x="1614"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622" name="Shape 622"/>
            <p:cNvSpPr/>
            <p:nvPr/>
          </p:nvSpPr>
          <p:spPr>
            <a:xfrm>
              <a:off x="1175600" y="1431100"/>
              <a:ext cx="436850" cy="319225"/>
            </a:xfrm>
            <a:custGeom>
              <a:pathLst>
                <a:path extrusionOk="0" h="12769" w="17474">
                  <a:moveTo>
                    <a:pt x="1" y="0"/>
                  </a:moveTo>
                  <a:lnTo>
                    <a:pt x="12769" y="12769"/>
                  </a:lnTo>
                  <a:lnTo>
                    <a:pt x="17474" y="12769"/>
                  </a:lnTo>
                  <a:lnTo>
                    <a:pt x="4705" y="0"/>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623" name="Shape 623"/>
            <p:cNvSpPr/>
            <p:nvPr/>
          </p:nvSpPr>
          <p:spPr>
            <a:xfrm>
              <a:off x="2959850" y="3141400"/>
              <a:ext cx="275575" cy="305800"/>
            </a:xfrm>
            <a:custGeom>
              <a:pathLst>
                <a:path extrusionOk="0" h="12232" w="11023">
                  <a:moveTo>
                    <a:pt x="1748" y="1"/>
                  </a:moveTo>
                  <a:lnTo>
                    <a:pt x="1" y="2958"/>
                  </a:lnTo>
                  <a:lnTo>
                    <a:pt x="9275" y="12232"/>
                  </a:lnTo>
                  <a:lnTo>
                    <a:pt x="11022" y="9275"/>
                  </a:lnTo>
                  <a:lnTo>
                    <a:pt x="1748" y="1"/>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624" name="Shape 624"/>
            <p:cNvSpPr/>
            <p:nvPr/>
          </p:nvSpPr>
          <p:spPr>
            <a:xfrm>
              <a:off x="2996825" y="3077575"/>
              <a:ext cx="275550" cy="309150"/>
            </a:xfrm>
            <a:custGeom>
              <a:pathLst>
                <a:path extrusionOk="0" h="12366" w="11022">
                  <a:moveTo>
                    <a:pt x="1613" y="0"/>
                  </a:moveTo>
                  <a:lnTo>
                    <a:pt x="0" y="2957"/>
                  </a:lnTo>
                  <a:lnTo>
                    <a:pt x="9275" y="12366"/>
                  </a:lnTo>
                  <a:lnTo>
                    <a:pt x="11022" y="9409"/>
                  </a:lnTo>
                  <a:lnTo>
                    <a:pt x="1613"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625" name="Shape 625"/>
            <p:cNvSpPr/>
            <p:nvPr/>
          </p:nvSpPr>
          <p:spPr>
            <a:xfrm>
              <a:off x="1273050" y="1431100"/>
              <a:ext cx="433500" cy="319225"/>
            </a:xfrm>
            <a:custGeom>
              <a:pathLst>
                <a:path extrusionOk="0" h="12769" w="17340">
                  <a:moveTo>
                    <a:pt x="0" y="0"/>
                  </a:moveTo>
                  <a:lnTo>
                    <a:pt x="12769" y="12769"/>
                  </a:lnTo>
                  <a:lnTo>
                    <a:pt x="17339" y="12769"/>
                  </a:lnTo>
                  <a:lnTo>
                    <a:pt x="4705"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626" name="Shape 626"/>
            <p:cNvSpPr/>
            <p:nvPr/>
          </p:nvSpPr>
          <p:spPr>
            <a:xfrm>
              <a:off x="1370500" y="1431100"/>
              <a:ext cx="433475" cy="319225"/>
            </a:xfrm>
            <a:custGeom>
              <a:pathLst>
                <a:path extrusionOk="0" h="12769" w="17339">
                  <a:moveTo>
                    <a:pt x="0" y="0"/>
                  </a:moveTo>
                  <a:lnTo>
                    <a:pt x="12769" y="12769"/>
                  </a:lnTo>
                  <a:lnTo>
                    <a:pt x="17339" y="12769"/>
                  </a:lnTo>
                  <a:lnTo>
                    <a:pt x="4705" y="0"/>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627" name="Shape 627"/>
            <p:cNvSpPr/>
            <p:nvPr/>
          </p:nvSpPr>
          <p:spPr>
            <a:xfrm>
              <a:off x="3030425" y="3017075"/>
              <a:ext cx="275550" cy="305800"/>
            </a:xfrm>
            <a:custGeom>
              <a:pathLst>
                <a:path extrusionOk="0" h="12232" w="11022">
                  <a:moveTo>
                    <a:pt x="1748" y="1"/>
                  </a:moveTo>
                  <a:lnTo>
                    <a:pt x="1" y="2958"/>
                  </a:lnTo>
                  <a:lnTo>
                    <a:pt x="9409" y="12232"/>
                  </a:lnTo>
                  <a:lnTo>
                    <a:pt x="11022" y="9275"/>
                  </a:lnTo>
                  <a:lnTo>
                    <a:pt x="1748" y="1"/>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628" name="Shape 628"/>
            <p:cNvSpPr/>
            <p:nvPr/>
          </p:nvSpPr>
          <p:spPr>
            <a:xfrm>
              <a:off x="1467950" y="1431100"/>
              <a:ext cx="433475" cy="319225"/>
            </a:xfrm>
            <a:custGeom>
              <a:pathLst>
                <a:path extrusionOk="0" h="12769" w="17339">
                  <a:moveTo>
                    <a:pt x="0" y="0"/>
                  </a:moveTo>
                  <a:lnTo>
                    <a:pt x="12769" y="12769"/>
                  </a:lnTo>
                  <a:lnTo>
                    <a:pt x="17339" y="12769"/>
                  </a:lnTo>
                  <a:lnTo>
                    <a:pt x="4570"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629" name="Shape 629"/>
            <p:cNvSpPr/>
            <p:nvPr/>
          </p:nvSpPr>
          <p:spPr>
            <a:xfrm>
              <a:off x="3067375" y="2956600"/>
              <a:ext cx="275575" cy="305800"/>
            </a:xfrm>
            <a:custGeom>
              <a:pathLst>
                <a:path extrusionOk="0" h="12232" w="11023">
                  <a:moveTo>
                    <a:pt x="1614" y="0"/>
                  </a:moveTo>
                  <a:lnTo>
                    <a:pt x="1" y="2957"/>
                  </a:lnTo>
                  <a:lnTo>
                    <a:pt x="9275" y="12231"/>
                  </a:lnTo>
                  <a:lnTo>
                    <a:pt x="11022" y="9275"/>
                  </a:lnTo>
                  <a:lnTo>
                    <a:pt x="1614"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630" name="Shape 630"/>
            <p:cNvSpPr/>
            <p:nvPr/>
          </p:nvSpPr>
          <p:spPr>
            <a:xfrm>
              <a:off x="1565375" y="1431100"/>
              <a:ext cx="433500" cy="319225"/>
            </a:xfrm>
            <a:custGeom>
              <a:pathLst>
                <a:path extrusionOk="0" h="12769" w="17340">
                  <a:moveTo>
                    <a:pt x="1" y="0"/>
                  </a:moveTo>
                  <a:lnTo>
                    <a:pt x="12635" y="12769"/>
                  </a:lnTo>
                  <a:lnTo>
                    <a:pt x="17339" y="12769"/>
                  </a:lnTo>
                  <a:lnTo>
                    <a:pt x="4571"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631" name="Shape 631"/>
            <p:cNvSpPr/>
            <p:nvPr/>
          </p:nvSpPr>
          <p:spPr>
            <a:xfrm>
              <a:off x="3101000" y="2896125"/>
              <a:ext cx="275550" cy="305800"/>
            </a:xfrm>
            <a:custGeom>
              <a:pathLst>
                <a:path extrusionOk="0" h="12232" w="11022">
                  <a:moveTo>
                    <a:pt x="1747" y="0"/>
                  </a:moveTo>
                  <a:lnTo>
                    <a:pt x="0" y="2823"/>
                  </a:lnTo>
                  <a:lnTo>
                    <a:pt x="9409" y="12231"/>
                  </a:lnTo>
                  <a:lnTo>
                    <a:pt x="11021" y="9274"/>
                  </a:lnTo>
                  <a:lnTo>
                    <a:pt x="1747"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632" name="Shape 632"/>
            <p:cNvSpPr/>
            <p:nvPr/>
          </p:nvSpPr>
          <p:spPr>
            <a:xfrm>
              <a:off x="3137950" y="2802025"/>
              <a:ext cx="275550" cy="336050"/>
            </a:xfrm>
            <a:custGeom>
              <a:pathLst>
                <a:path extrusionOk="0" h="13442" w="11022">
                  <a:moveTo>
                    <a:pt x="404" y="1"/>
                  </a:moveTo>
                  <a:lnTo>
                    <a:pt x="1" y="404"/>
                  </a:lnTo>
                  <a:lnTo>
                    <a:pt x="1076" y="2286"/>
                  </a:lnTo>
                  <a:lnTo>
                    <a:pt x="1" y="4167"/>
                  </a:lnTo>
                  <a:lnTo>
                    <a:pt x="9275" y="13441"/>
                  </a:lnTo>
                  <a:lnTo>
                    <a:pt x="11022" y="10619"/>
                  </a:lnTo>
                  <a:lnTo>
                    <a:pt x="404" y="1"/>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633" name="Shape 633"/>
            <p:cNvSpPr/>
            <p:nvPr/>
          </p:nvSpPr>
          <p:spPr>
            <a:xfrm>
              <a:off x="1662825" y="1431100"/>
              <a:ext cx="433500" cy="319225"/>
            </a:xfrm>
            <a:custGeom>
              <a:pathLst>
                <a:path extrusionOk="0" h="12769" w="17340">
                  <a:moveTo>
                    <a:pt x="1" y="0"/>
                  </a:moveTo>
                  <a:lnTo>
                    <a:pt x="12635" y="12769"/>
                  </a:lnTo>
                  <a:lnTo>
                    <a:pt x="17339" y="12769"/>
                  </a:lnTo>
                  <a:lnTo>
                    <a:pt x="4571" y="0"/>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634" name="Shape 634"/>
            <p:cNvSpPr/>
            <p:nvPr/>
          </p:nvSpPr>
          <p:spPr>
            <a:xfrm>
              <a:off x="3006900" y="2573550"/>
              <a:ext cx="440200" cy="504050"/>
            </a:xfrm>
            <a:custGeom>
              <a:pathLst>
                <a:path extrusionOk="0" h="20162" w="17608">
                  <a:moveTo>
                    <a:pt x="404" y="0"/>
                  </a:moveTo>
                  <a:lnTo>
                    <a:pt x="1" y="269"/>
                  </a:lnTo>
                  <a:lnTo>
                    <a:pt x="5243" y="9543"/>
                  </a:lnTo>
                  <a:lnTo>
                    <a:pt x="15995" y="20161"/>
                  </a:lnTo>
                  <a:lnTo>
                    <a:pt x="17608" y="17204"/>
                  </a:lnTo>
                  <a:lnTo>
                    <a:pt x="404"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635" name="Shape 635"/>
            <p:cNvSpPr/>
            <p:nvPr/>
          </p:nvSpPr>
          <p:spPr>
            <a:xfrm>
              <a:off x="1760275" y="1431100"/>
              <a:ext cx="433500" cy="319225"/>
            </a:xfrm>
            <a:custGeom>
              <a:pathLst>
                <a:path extrusionOk="0" h="12769" w="17340">
                  <a:moveTo>
                    <a:pt x="1" y="0"/>
                  </a:moveTo>
                  <a:lnTo>
                    <a:pt x="12635" y="12769"/>
                  </a:lnTo>
                  <a:lnTo>
                    <a:pt x="17339" y="12769"/>
                  </a:lnTo>
                  <a:lnTo>
                    <a:pt x="4570"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636" name="Shape 636"/>
            <p:cNvSpPr/>
            <p:nvPr/>
          </p:nvSpPr>
          <p:spPr>
            <a:xfrm>
              <a:off x="1854350" y="1431100"/>
              <a:ext cx="436850" cy="319225"/>
            </a:xfrm>
            <a:custGeom>
              <a:pathLst>
                <a:path extrusionOk="0" h="12769" w="17474">
                  <a:moveTo>
                    <a:pt x="1" y="0"/>
                  </a:moveTo>
                  <a:lnTo>
                    <a:pt x="12770" y="12769"/>
                  </a:lnTo>
                  <a:lnTo>
                    <a:pt x="17474" y="12769"/>
                  </a:lnTo>
                  <a:lnTo>
                    <a:pt x="4705" y="0"/>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637" name="Shape 637"/>
            <p:cNvSpPr/>
            <p:nvPr/>
          </p:nvSpPr>
          <p:spPr>
            <a:xfrm>
              <a:off x="2872500" y="2345050"/>
              <a:ext cx="611575" cy="672050"/>
            </a:xfrm>
            <a:custGeom>
              <a:pathLst>
                <a:path extrusionOk="0" h="26882" w="24463">
                  <a:moveTo>
                    <a:pt x="538" y="1"/>
                  </a:moveTo>
                  <a:lnTo>
                    <a:pt x="0" y="269"/>
                  </a:lnTo>
                  <a:lnTo>
                    <a:pt x="5377" y="9409"/>
                  </a:lnTo>
                  <a:lnTo>
                    <a:pt x="22715" y="26882"/>
                  </a:lnTo>
                  <a:lnTo>
                    <a:pt x="24462" y="23925"/>
                  </a:lnTo>
                  <a:lnTo>
                    <a:pt x="538" y="1"/>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638" name="Shape 638"/>
            <p:cNvSpPr/>
            <p:nvPr/>
          </p:nvSpPr>
          <p:spPr>
            <a:xfrm>
              <a:off x="2741450" y="2113200"/>
              <a:ext cx="779575" cy="843425"/>
            </a:xfrm>
            <a:custGeom>
              <a:pathLst>
                <a:path extrusionOk="0" h="33737" w="31183">
                  <a:moveTo>
                    <a:pt x="404" y="0"/>
                  </a:moveTo>
                  <a:lnTo>
                    <a:pt x="0" y="404"/>
                  </a:lnTo>
                  <a:lnTo>
                    <a:pt x="5242" y="9543"/>
                  </a:lnTo>
                  <a:lnTo>
                    <a:pt x="29436" y="33736"/>
                  </a:lnTo>
                  <a:lnTo>
                    <a:pt x="31183" y="30780"/>
                  </a:lnTo>
                  <a:lnTo>
                    <a:pt x="404"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639" name="Shape 639"/>
            <p:cNvSpPr/>
            <p:nvPr/>
          </p:nvSpPr>
          <p:spPr>
            <a:xfrm>
              <a:off x="1951800" y="1431100"/>
              <a:ext cx="433500" cy="319225"/>
            </a:xfrm>
            <a:custGeom>
              <a:pathLst>
                <a:path extrusionOk="0" h="12769" w="17340">
                  <a:moveTo>
                    <a:pt x="1" y="0"/>
                  </a:moveTo>
                  <a:lnTo>
                    <a:pt x="12769" y="12769"/>
                  </a:lnTo>
                  <a:lnTo>
                    <a:pt x="17339" y="12769"/>
                  </a:lnTo>
                  <a:lnTo>
                    <a:pt x="4705"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640" name="Shape 640"/>
            <p:cNvSpPr/>
            <p:nvPr/>
          </p:nvSpPr>
          <p:spPr>
            <a:xfrm>
              <a:off x="2049250" y="1431100"/>
              <a:ext cx="433500" cy="319225"/>
            </a:xfrm>
            <a:custGeom>
              <a:pathLst>
                <a:path extrusionOk="0" h="12769" w="17340">
                  <a:moveTo>
                    <a:pt x="1" y="0"/>
                  </a:moveTo>
                  <a:lnTo>
                    <a:pt x="12769" y="12769"/>
                  </a:lnTo>
                  <a:lnTo>
                    <a:pt x="17339" y="12769"/>
                  </a:lnTo>
                  <a:lnTo>
                    <a:pt x="4705" y="0"/>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641" name="Shape 641"/>
            <p:cNvSpPr/>
            <p:nvPr/>
          </p:nvSpPr>
          <p:spPr>
            <a:xfrm>
              <a:off x="2610400" y="1884700"/>
              <a:ext cx="924075" cy="1008075"/>
            </a:xfrm>
            <a:custGeom>
              <a:pathLst>
                <a:path extrusionOk="0" h="40323" w="36963">
                  <a:moveTo>
                    <a:pt x="404" y="1"/>
                  </a:moveTo>
                  <a:lnTo>
                    <a:pt x="1" y="270"/>
                  </a:lnTo>
                  <a:lnTo>
                    <a:pt x="5242" y="9544"/>
                  </a:lnTo>
                  <a:lnTo>
                    <a:pt x="36022" y="40323"/>
                  </a:lnTo>
                  <a:lnTo>
                    <a:pt x="36963" y="38979"/>
                  </a:lnTo>
                  <a:lnTo>
                    <a:pt x="33737" y="33334"/>
                  </a:lnTo>
                  <a:lnTo>
                    <a:pt x="404" y="1"/>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642" name="Shape 642"/>
            <p:cNvSpPr/>
            <p:nvPr/>
          </p:nvSpPr>
          <p:spPr>
            <a:xfrm>
              <a:off x="2146700" y="1431100"/>
              <a:ext cx="1307125" cy="1297025"/>
            </a:xfrm>
            <a:custGeom>
              <a:pathLst>
                <a:path extrusionOk="0" h="51881" w="52285">
                  <a:moveTo>
                    <a:pt x="0" y="0"/>
                  </a:moveTo>
                  <a:lnTo>
                    <a:pt x="12769" y="12769"/>
                  </a:lnTo>
                  <a:lnTo>
                    <a:pt x="15188" y="12769"/>
                  </a:lnTo>
                  <a:lnTo>
                    <a:pt x="18549" y="18548"/>
                  </a:lnTo>
                  <a:lnTo>
                    <a:pt x="51882" y="51881"/>
                  </a:lnTo>
                  <a:lnTo>
                    <a:pt x="52285" y="51478"/>
                  </a:lnTo>
                  <a:lnTo>
                    <a:pt x="46909" y="42338"/>
                  </a:lnTo>
                  <a:lnTo>
                    <a:pt x="4570" y="0"/>
                  </a:lnTo>
                  <a:close/>
                </a:path>
              </a:pathLst>
            </a:custGeom>
            <a:solidFill>
              <a:srgbClr val="2D9CDF"/>
            </a:solidFill>
            <a:ln>
              <a:noFill/>
            </a:ln>
          </p:spPr>
          <p:txBody>
            <a:bodyPr anchorCtr="0" anchor="ctr" bIns="91425" lIns="91425" rIns="91425" tIns="91425">
              <a:noAutofit/>
            </a:bodyPr>
            <a:lstStyle/>
            <a:p>
              <a:pPr lvl="0">
                <a:spcBef>
                  <a:spcPts val="0"/>
                </a:spcBef>
                <a:buNone/>
              </a:pPr>
              <a:r>
                <a:t/>
              </a:r>
              <a:endParaRPr/>
            </a:p>
          </p:txBody>
        </p:sp>
        <p:sp>
          <p:nvSpPr>
            <p:cNvPr id="643" name="Shape 643"/>
            <p:cNvSpPr/>
            <p:nvPr/>
          </p:nvSpPr>
          <p:spPr>
            <a:xfrm>
              <a:off x="2244150" y="1431100"/>
              <a:ext cx="1075275" cy="1065175"/>
            </a:xfrm>
            <a:custGeom>
              <a:pathLst>
                <a:path extrusionOk="0" h="42607" w="43011">
                  <a:moveTo>
                    <a:pt x="0" y="0"/>
                  </a:moveTo>
                  <a:lnTo>
                    <a:pt x="42607" y="42607"/>
                  </a:lnTo>
                  <a:lnTo>
                    <a:pt x="43011" y="42338"/>
                  </a:lnTo>
                  <a:lnTo>
                    <a:pt x="37769" y="33064"/>
                  </a:lnTo>
                  <a:lnTo>
                    <a:pt x="4570" y="0"/>
                  </a:lnTo>
                  <a:close/>
                </a:path>
              </a:pathLst>
            </a:custGeom>
            <a:solidFill>
              <a:srgbClr val="2F9AE0"/>
            </a:solidFill>
            <a:ln>
              <a:noFill/>
            </a:ln>
          </p:spPr>
          <p:txBody>
            <a:bodyPr anchorCtr="0" anchor="ctr" bIns="91425" lIns="91425" rIns="91425" tIns="91425">
              <a:noAutofit/>
            </a:bodyPr>
            <a:lstStyle/>
            <a:p>
              <a:pPr lvl="0">
                <a:spcBef>
                  <a:spcPts val="0"/>
                </a:spcBef>
                <a:buNone/>
              </a:pPr>
              <a:r>
                <a:t/>
              </a:r>
              <a:endParaRPr/>
            </a:p>
          </p:txBody>
        </p:sp>
        <p:sp>
          <p:nvSpPr>
            <p:cNvPr id="644" name="Shape 644"/>
            <p:cNvSpPr/>
            <p:nvPr/>
          </p:nvSpPr>
          <p:spPr>
            <a:xfrm>
              <a:off x="2341575" y="1431100"/>
              <a:ext cx="846800" cy="836700"/>
            </a:xfrm>
            <a:custGeom>
              <a:pathLst>
                <a:path extrusionOk="0" h="33468" w="33872">
                  <a:moveTo>
                    <a:pt x="1" y="0"/>
                  </a:moveTo>
                  <a:lnTo>
                    <a:pt x="33468" y="33467"/>
                  </a:lnTo>
                  <a:lnTo>
                    <a:pt x="33872" y="33198"/>
                  </a:lnTo>
                  <a:lnTo>
                    <a:pt x="28495" y="23924"/>
                  </a:lnTo>
                  <a:lnTo>
                    <a:pt x="4571" y="0"/>
                  </a:lnTo>
                  <a:close/>
                </a:path>
              </a:pathLst>
            </a:custGeom>
            <a:solidFill>
              <a:srgbClr val="3098E0"/>
            </a:solidFill>
            <a:ln>
              <a:noFill/>
            </a:ln>
          </p:spPr>
          <p:txBody>
            <a:bodyPr anchorCtr="0" anchor="ctr" bIns="91425" lIns="91425" rIns="91425" tIns="91425">
              <a:noAutofit/>
            </a:bodyPr>
            <a:lstStyle/>
            <a:p>
              <a:pPr lvl="0">
                <a:spcBef>
                  <a:spcPts val="0"/>
                </a:spcBef>
                <a:buNone/>
              </a:pPr>
              <a:r>
                <a:t/>
              </a:r>
              <a:endParaRPr/>
            </a:p>
          </p:txBody>
        </p:sp>
        <p:sp>
          <p:nvSpPr>
            <p:cNvPr id="645" name="Shape 645"/>
            <p:cNvSpPr/>
            <p:nvPr/>
          </p:nvSpPr>
          <p:spPr>
            <a:xfrm>
              <a:off x="2439025" y="1431100"/>
              <a:ext cx="618300" cy="608200"/>
            </a:xfrm>
            <a:custGeom>
              <a:pathLst>
                <a:path extrusionOk="0" h="24328" w="24732">
                  <a:moveTo>
                    <a:pt x="1" y="0"/>
                  </a:moveTo>
                  <a:lnTo>
                    <a:pt x="24194" y="24328"/>
                  </a:lnTo>
                  <a:lnTo>
                    <a:pt x="24732" y="23924"/>
                  </a:lnTo>
                  <a:lnTo>
                    <a:pt x="19355" y="14785"/>
                  </a:lnTo>
                  <a:lnTo>
                    <a:pt x="4571" y="0"/>
                  </a:lnTo>
                  <a:close/>
                </a:path>
              </a:pathLst>
            </a:custGeom>
            <a:solidFill>
              <a:srgbClr val="3196E1"/>
            </a:solidFill>
            <a:ln>
              <a:noFill/>
            </a:ln>
          </p:spPr>
          <p:txBody>
            <a:bodyPr anchorCtr="0" anchor="ctr" bIns="91425" lIns="91425" rIns="91425" tIns="91425">
              <a:noAutofit/>
            </a:bodyPr>
            <a:lstStyle/>
            <a:p>
              <a:pPr lvl="0">
                <a:spcBef>
                  <a:spcPts val="0"/>
                </a:spcBef>
                <a:buNone/>
              </a:pPr>
              <a:r>
                <a:t/>
              </a:r>
              <a:endParaRPr/>
            </a:p>
          </p:txBody>
        </p:sp>
        <p:sp>
          <p:nvSpPr>
            <p:cNvPr id="646" name="Shape 646"/>
            <p:cNvSpPr/>
            <p:nvPr/>
          </p:nvSpPr>
          <p:spPr>
            <a:xfrm>
              <a:off x="2533125" y="1431100"/>
              <a:ext cx="389800" cy="376350"/>
            </a:xfrm>
            <a:custGeom>
              <a:pathLst>
                <a:path extrusionOk="0" h="15054" w="15592">
                  <a:moveTo>
                    <a:pt x="0" y="0"/>
                  </a:moveTo>
                  <a:lnTo>
                    <a:pt x="15188" y="15054"/>
                  </a:lnTo>
                  <a:lnTo>
                    <a:pt x="15591" y="14785"/>
                  </a:lnTo>
                  <a:lnTo>
                    <a:pt x="10350" y="5645"/>
                  </a:lnTo>
                  <a:lnTo>
                    <a:pt x="4704" y="0"/>
                  </a:lnTo>
                  <a:close/>
                </a:path>
              </a:pathLst>
            </a:custGeom>
            <a:solidFill>
              <a:srgbClr val="3295E1"/>
            </a:solidFill>
            <a:ln>
              <a:noFill/>
            </a:ln>
          </p:spPr>
          <p:txBody>
            <a:bodyPr anchorCtr="0" anchor="ctr" bIns="91425" lIns="91425" rIns="91425" tIns="91425">
              <a:noAutofit/>
            </a:bodyPr>
            <a:lstStyle/>
            <a:p>
              <a:pPr lvl="0">
                <a:spcBef>
                  <a:spcPts val="0"/>
                </a:spcBef>
                <a:buNone/>
              </a:pPr>
              <a:r>
                <a:t/>
              </a:r>
              <a:endParaRPr/>
            </a:p>
          </p:txBody>
        </p:sp>
        <p:sp>
          <p:nvSpPr>
            <p:cNvPr id="647" name="Shape 647"/>
            <p:cNvSpPr/>
            <p:nvPr/>
          </p:nvSpPr>
          <p:spPr>
            <a:xfrm>
              <a:off x="2630575" y="1431100"/>
              <a:ext cx="161300" cy="147850"/>
            </a:xfrm>
            <a:custGeom>
              <a:pathLst>
                <a:path extrusionOk="0" h="5914" w="6452">
                  <a:moveTo>
                    <a:pt x="0" y="0"/>
                  </a:moveTo>
                  <a:lnTo>
                    <a:pt x="6048" y="5914"/>
                  </a:lnTo>
                  <a:lnTo>
                    <a:pt x="6452" y="5645"/>
                  </a:lnTo>
                  <a:lnTo>
                    <a:pt x="3226" y="0"/>
                  </a:lnTo>
                  <a:close/>
                </a:path>
              </a:pathLst>
            </a:custGeom>
            <a:solidFill>
              <a:srgbClr val="3393E2"/>
            </a:solidFill>
            <a:ln>
              <a:noFill/>
            </a:ln>
          </p:spPr>
          <p:txBody>
            <a:bodyPr anchorCtr="0" anchor="ctr" bIns="91425" lIns="91425" rIns="91425" tIns="91425">
              <a:noAutofit/>
            </a:bodyPr>
            <a:lstStyle/>
            <a:p>
              <a:pPr lvl="0">
                <a:spcBef>
                  <a:spcPts val="0"/>
                </a:spcBef>
                <a:buNone/>
              </a:pPr>
              <a:r>
                <a:t/>
              </a:r>
              <a:endParaRPr/>
            </a:p>
          </p:txBody>
        </p:sp>
      </p:grpSp>
      <p:sp>
        <p:nvSpPr>
          <p:cNvPr id="648" name="Shape 648"/>
          <p:cNvSpPr/>
          <p:nvPr/>
        </p:nvSpPr>
        <p:spPr>
          <a:xfrm flipH="1" rot="10800000">
            <a:off x="-123825" y="1058975"/>
            <a:ext cx="819899" cy="710099"/>
          </a:xfrm>
          <a:prstGeom prst="hexagon">
            <a:avLst>
              <a:gd fmla="val 28678" name="adj"/>
              <a:gd fmla="val 115470" name="vf"/>
            </a:avLst>
          </a:prstGeom>
          <a:noFill/>
          <a:ln cap="flat" cmpd="sng" w="952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49" name="Shape 649"/>
          <p:cNvSpPr/>
          <p:nvPr/>
        </p:nvSpPr>
        <p:spPr>
          <a:xfrm flipH="1" rot="10800000">
            <a:off x="638174" y="1440099"/>
            <a:ext cx="428700" cy="371100"/>
          </a:xfrm>
          <a:prstGeom prst="hexagon">
            <a:avLst>
              <a:gd fmla="val 28678" name="adj"/>
              <a:gd fmla="val 115470" name="vf"/>
            </a:avLst>
          </a:pr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650" name="Shape 650"/>
          <p:cNvSpPr/>
          <p:nvPr/>
        </p:nvSpPr>
        <p:spPr>
          <a:xfrm flipH="1" rot="10800000">
            <a:off x="1495424" y="-131649"/>
            <a:ext cx="819899" cy="710099"/>
          </a:xfrm>
          <a:prstGeom prst="hexagon">
            <a:avLst>
              <a:gd fmla="val 28678" name="adj"/>
              <a:gd fmla="val 115470" name="vf"/>
            </a:avLst>
          </a:prstGeom>
          <a:noFill/>
          <a:ln cap="flat" cmpd="sng" w="76200">
            <a:solidFill>
              <a:srgbClr val="184769"/>
            </a:solidFill>
            <a:prstDash val="solid"/>
            <a:miter/>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51" name="Shape 651"/>
          <p:cNvSpPr/>
          <p:nvPr/>
        </p:nvSpPr>
        <p:spPr>
          <a:xfrm flipH="1" rot="10800000">
            <a:off x="327799" y="88924"/>
            <a:ext cx="358799" cy="310500"/>
          </a:xfrm>
          <a:prstGeom prst="hexagon">
            <a:avLst>
              <a:gd fmla="val 28678" name="adj"/>
              <a:gd fmla="val 115470" name="vf"/>
            </a:avLst>
          </a:prstGeom>
          <a:solidFill>
            <a:srgbClr val="00E1C6"/>
          </a:solidFill>
          <a:ln>
            <a:noFill/>
          </a:ln>
        </p:spPr>
        <p:txBody>
          <a:bodyPr anchorCtr="0" anchor="ctr" bIns="91425" lIns="91425" rIns="91425" tIns="91425">
            <a:noAutofit/>
          </a:bodyPr>
          <a:lstStyle/>
          <a:p>
            <a:pPr lvl="0">
              <a:spcBef>
                <a:spcPts val="0"/>
              </a:spcBef>
              <a:buNone/>
            </a:pPr>
            <a:r>
              <a:t/>
            </a:r>
            <a:endParaRPr/>
          </a:p>
        </p:txBody>
      </p:sp>
      <p:sp>
        <p:nvSpPr>
          <p:cNvPr id="652" name="Shape 652"/>
          <p:cNvSpPr/>
          <p:nvPr/>
        </p:nvSpPr>
        <p:spPr>
          <a:xfrm flipH="1" rot="10800000">
            <a:off x="8486774" y="4230775"/>
            <a:ext cx="819899" cy="710099"/>
          </a:xfrm>
          <a:prstGeom prst="hexagon">
            <a:avLst>
              <a:gd fmla="val 28678" name="adj"/>
              <a:gd fmla="val 115470" name="vf"/>
            </a:avLst>
          </a:prstGeom>
          <a:noFill/>
          <a:ln cap="flat" cmpd="sng" w="9525">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53" name="Shape 653"/>
          <p:cNvSpPr/>
          <p:nvPr/>
        </p:nvSpPr>
        <p:spPr>
          <a:xfrm flipH="1" rot="10800000">
            <a:off x="8124824" y="4615699"/>
            <a:ext cx="428700" cy="371100"/>
          </a:xfrm>
          <a:prstGeom prst="hexagon">
            <a:avLst>
              <a:gd fmla="val 28678" name="adj"/>
              <a:gd fmla="val 115470" name="vf"/>
            </a:avLst>
          </a:prstGeom>
          <a:solidFill>
            <a:srgbClr val="3292E1"/>
          </a:solidFill>
          <a:ln>
            <a:noFill/>
          </a:ln>
        </p:spPr>
        <p:txBody>
          <a:bodyPr anchorCtr="0" anchor="ctr" bIns="91425" lIns="91425" rIns="91425" tIns="91425">
            <a:noAutofit/>
          </a:bodyPr>
          <a:lstStyle/>
          <a:p>
            <a:pPr lvl="0">
              <a:spcBef>
                <a:spcPts val="0"/>
              </a:spcBef>
              <a:buNone/>
            </a:pPr>
            <a:r>
              <a:t/>
            </a:r>
            <a:endParaRPr/>
          </a:p>
        </p:txBody>
      </p:sp>
      <p:sp>
        <p:nvSpPr>
          <p:cNvPr id="654" name="Shape 654"/>
          <p:cNvSpPr/>
          <p:nvPr/>
        </p:nvSpPr>
        <p:spPr>
          <a:xfrm flipH="1" rot="10800000">
            <a:off x="7821347" y="2935400"/>
            <a:ext cx="819899" cy="709799"/>
          </a:xfrm>
          <a:prstGeom prst="hexagon">
            <a:avLst>
              <a:gd fmla="val 28678" name="adj"/>
              <a:gd fmla="val 115470" name="vf"/>
            </a:avLst>
          </a:pr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655" name="Shape 655"/>
          <p:cNvSpPr/>
          <p:nvPr/>
        </p:nvSpPr>
        <p:spPr>
          <a:xfrm flipH="1" rot="10800000">
            <a:off x="8486775" y="3512174"/>
            <a:ext cx="358799" cy="310500"/>
          </a:xfrm>
          <a:prstGeom prst="hexagon">
            <a:avLst>
              <a:gd fmla="val 28678" name="adj"/>
              <a:gd fmla="val 115470" name="vf"/>
            </a:avLst>
          </a:prstGeom>
          <a:noFill/>
          <a:ln cap="flat" cmpd="sng" w="19050">
            <a:solidFill>
              <a:srgbClr val="00E1C6"/>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nvGrpSpPr>
          <p:cNvPr id="656" name="Shape 656"/>
          <p:cNvGrpSpPr/>
          <p:nvPr/>
        </p:nvGrpSpPr>
        <p:grpSpPr>
          <a:xfrm>
            <a:off x="1729783" y="61067"/>
            <a:ext cx="351203" cy="324660"/>
            <a:chOff x="5975075" y="2327500"/>
            <a:chExt cx="420100" cy="388350"/>
          </a:xfrm>
        </p:grpSpPr>
        <p:sp>
          <p:nvSpPr>
            <p:cNvPr id="657" name="Shape 657"/>
            <p:cNvSpPr/>
            <p:nvPr/>
          </p:nvSpPr>
          <p:spPr>
            <a:xfrm>
              <a:off x="5975075" y="2474650"/>
              <a:ext cx="98325" cy="220450"/>
            </a:xfrm>
            <a:custGeom>
              <a:pathLst>
                <a:path extrusionOk="0" h="8818" w="3933">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658" name="Shape 658"/>
            <p:cNvSpPr/>
            <p:nvPr/>
          </p:nvSpPr>
          <p:spPr>
            <a:xfrm>
              <a:off x="6088025" y="2327500"/>
              <a:ext cx="307150" cy="388350"/>
            </a:xfrm>
            <a:custGeom>
              <a:pathLst>
                <a:path extrusionOk="0" h="15534" w="12286">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sp>
        <p:nvSpPr>
          <p:cNvPr id="659" name="Shape 659"/>
          <p:cNvSpPr/>
          <p:nvPr/>
        </p:nvSpPr>
        <p:spPr>
          <a:xfrm>
            <a:off x="203100" y="1270176"/>
            <a:ext cx="166061" cy="287704"/>
          </a:xfrm>
          <a:custGeom>
            <a:pathLst>
              <a:path extrusionOk="0" h="20565" w="1187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660" name="Shape 660"/>
          <p:cNvSpPr/>
          <p:nvPr/>
        </p:nvSpPr>
        <p:spPr>
          <a:xfrm>
            <a:off x="8772688" y="4461807"/>
            <a:ext cx="248072" cy="248057"/>
          </a:xfrm>
          <a:custGeom>
            <a:pathLst>
              <a:path extrusionOk="0" h="16999" w="1700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nvGrpSpPr>
          <p:cNvPr id="661" name="Shape 661"/>
          <p:cNvGrpSpPr/>
          <p:nvPr/>
        </p:nvGrpSpPr>
        <p:grpSpPr>
          <a:xfrm>
            <a:off x="7354067" y="3426714"/>
            <a:ext cx="455624" cy="437053"/>
            <a:chOff x="5241175" y="4959100"/>
            <a:chExt cx="539775" cy="517775"/>
          </a:xfrm>
        </p:grpSpPr>
        <p:sp>
          <p:nvSpPr>
            <p:cNvPr id="662" name="Shape 662"/>
            <p:cNvSpPr/>
            <p:nvPr/>
          </p:nvSpPr>
          <p:spPr>
            <a:xfrm>
              <a:off x="5575150" y="4959100"/>
              <a:ext cx="161225" cy="178300"/>
            </a:xfrm>
            <a:custGeom>
              <a:pathLst>
                <a:path extrusionOk="0" h="7132" w="6449">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663" name="Shape 663"/>
            <p:cNvSpPr/>
            <p:nvPr/>
          </p:nvSpPr>
          <p:spPr>
            <a:xfrm>
              <a:off x="5330925" y="4985350"/>
              <a:ext cx="128250" cy="148400"/>
            </a:xfrm>
            <a:custGeom>
              <a:pathLst>
                <a:path extrusionOk="0" h="5936" w="513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664" name="Shape 664"/>
            <p:cNvSpPr/>
            <p:nvPr/>
          </p:nvSpPr>
          <p:spPr>
            <a:xfrm>
              <a:off x="5241175" y="5241175"/>
              <a:ext cx="180125" cy="109325"/>
            </a:xfrm>
            <a:custGeom>
              <a:pathLst>
                <a:path extrusionOk="0" h="4373" w="7205">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665" name="Shape 665"/>
            <p:cNvSpPr/>
            <p:nvPr/>
          </p:nvSpPr>
          <p:spPr>
            <a:xfrm>
              <a:off x="5461575" y="5316900"/>
              <a:ext cx="89175" cy="159975"/>
            </a:xfrm>
            <a:custGeom>
              <a:pathLst>
                <a:path extrusionOk="0" h="6399" w="3567">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666" name="Shape 666"/>
            <p:cNvSpPr/>
            <p:nvPr/>
          </p:nvSpPr>
          <p:spPr>
            <a:xfrm>
              <a:off x="5619100" y="5194175"/>
              <a:ext cx="161850" cy="89775"/>
            </a:xfrm>
            <a:custGeom>
              <a:pathLst>
                <a:path extrusionOk="0" h="3591" w="6474">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667" name="Shape 667"/>
            <p:cNvSpPr/>
            <p:nvPr/>
          </p:nvSpPr>
          <p:spPr>
            <a:xfrm>
              <a:off x="5420075" y="5116000"/>
              <a:ext cx="189300" cy="189925"/>
            </a:xfrm>
            <a:custGeom>
              <a:pathLst>
                <a:path extrusionOk="0" h="7597" w="7572">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sp>
        <p:nvSpPr>
          <p:cNvPr id="668" name="Shape 668"/>
          <p:cNvSpPr/>
          <p:nvPr/>
        </p:nvSpPr>
        <p:spPr>
          <a:xfrm>
            <a:off x="8081325" y="3153875"/>
            <a:ext cx="299951" cy="272838"/>
          </a:xfrm>
          <a:custGeom>
            <a:pathLst>
              <a:path extrusionOk="0" h="14752" w="16218">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3292E1"/>
          </a:solidFill>
          <a:ln>
            <a:noFill/>
          </a:ln>
        </p:spPr>
        <p:txBody>
          <a:bodyPr anchorCtr="0" anchor="ctr" bIns="91425" lIns="91425" rIns="91425" tIns="91425">
            <a:noAutofit/>
          </a:bodyPr>
          <a:lstStyle/>
          <a:p>
            <a:pPr lvl="0">
              <a:spcBef>
                <a:spcPts val="0"/>
              </a:spcBef>
              <a:buNone/>
            </a:pPr>
            <a:r>
              <a:t/>
            </a:r>
            <a:endParaRPr/>
          </a:p>
        </p:txBody>
      </p:sp>
      <p:grpSp>
        <p:nvGrpSpPr>
          <p:cNvPr id="669" name="Shape 669"/>
          <p:cNvGrpSpPr/>
          <p:nvPr/>
        </p:nvGrpSpPr>
        <p:grpSpPr>
          <a:xfrm>
            <a:off x="904276" y="515192"/>
            <a:ext cx="382958" cy="607110"/>
            <a:chOff x="6718575" y="2318625"/>
            <a:chExt cx="256950" cy="407375"/>
          </a:xfrm>
        </p:grpSpPr>
        <p:sp>
          <p:nvSpPr>
            <p:cNvPr id="670" name="Shape 670"/>
            <p:cNvSpPr/>
            <p:nvPr/>
          </p:nvSpPr>
          <p:spPr>
            <a:xfrm>
              <a:off x="6795900" y="2673600"/>
              <a:ext cx="102300" cy="22550"/>
            </a:xfrm>
            <a:custGeom>
              <a:pathLst>
                <a:path extrusionOk="0" fill="none" h="902" w="4092">
                  <a:moveTo>
                    <a:pt x="4092" y="902"/>
                  </a:moveTo>
                  <a:lnTo>
                    <a:pt x="4092" y="1"/>
                  </a:lnTo>
                  <a:lnTo>
                    <a:pt x="0" y="1"/>
                  </a:lnTo>
                  <a:lnTo>
                    <a:pt x="0" y="902"/>
                  </a:lnTo>
                  <a:lnTo>
                    <a:pt x="4092" y="902"/>
                  </a:lnTo>
                  <a:close/>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71" name="Shape 671"/>
            <p:cNvSpPr/>
            <p:nvPr/>
          </p:nvSpPr>
          <p:spPr>
            <a:xfrm>
              <a:off x="6795900" y="2650475"/>
              <a:ext cx="102300" cy="22550"/>
            </a:xfrm>
            <a:custGeom>
              <a:pathLst>
                <a:path extrusionOk="0" fill="none" h="902" w="4092">
                  <a:moveTo>
                    <a:pt x="4092" y="901"/>
                  </a:moveTo>
                  <a:lnTo>
                    <a:pt x="4092" y="0"/>
                  </a:lnTo>
                  <a:lnTo>
                    <a:pt x="0" y="0"/>
                  </a:lnTo>
                  <a:lnTo>
                    <a:pt x="0" y="901"/>
                  </a:lnTo>
                  <a:lnTo>
                    <a:pt x="4092" y="901"/>
                  </a:lnTo>
                  <a:close/>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72" name="Shape 672"/>
            <p:cNvSpPr/>
            <p:nvPr/>
          </p:nvSpPr>
          <p:spPr>
            <a:xfrm>
              <a:off x="6795900" y="2696125"/>
              <a:ext cx="102300" cy="29875"/>
            </a:xfrm>
            <a:custGeom>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73" name="Shape 673"/>
            <p:cNvSpPr/>
            <p:nvPr/>
          </p:nvSpPr>
          <p:spPr>
            <a:xfrm>
              <a:off x="6784925" y="2459275"/>
              <a:ext cx="35350" cy="166875"/>
            </a:xfrm>
            <a:custGeom>
              <a:pathLst>
                <a:path extrusionOk="0" fill="none" h="6675" w="1414">
                  <a:moveTo>
                    <a:pt x="1413" y="6674"/>
                  </a:moveTo>
                  <a:lnTo>
                    <a:pt x="1413" y="6674"/>
                  </a:lnTo>
                  <a:lnTo>
                    <a:pt x="585" y="2850"/>
                  </a:lnTo>
                  <a:lnTo>
                    <a:pt x="1" y="1"/>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74" name="Shape 674"/>
            <p:cNvSpPr/>
            <p:nvPr/>
          </p:nvSpPr>
          <p:spPr>
            <a:xfrm>
              <a:off x="6718575" y="2318625"/>
              <a:ext cx="256950" cy="307525"/>
            </a:xfrm>
            <a:custGeom>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75" name="Shape 675"/>
            <p:cNvSpPr/>
            <p:nvPr/>
          </p:nvSpPr>
          <p:spPr>
            <a:xfrm>
              <a:off x="6873825" y="2459275"/>
              <a:ext cx="35350" cy="166875"/>
            </a:xfrm>
            <a:custGeom>
              <a:pathLst>
                <a:path extrusionOk="0" fill="none" h="6675" w="1414">
                  <a:moveTo>
                    <a:pt x="1413" y="1"/>
                  </a:moveTo>
                  <a:lnTo>
                    <a:pt x="1413" y="1"/>
                  </a:lnTo>
                  <a:lnTo>
                    <a:pt x="829" y="2850"/>
                  </a:lnTo>
                  <a:lnTo>
                    <a:pt x="1" y="6674"/>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76" name="Shape 676"/>
            <p:cNvSpPr/>
            <p:nvPr/>
          </p:nvSpPr>
          <p:spPr>
            <a:xfrm>
              <a:off x="6801975" y="2453200"/>
              <a:ext cx="90150" cy="19500"/>
            </a:xfrm>
            <a:custGeom>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77" name="Shape 677"/>
            <p:cNvSpPr/>
            <p:nvPr/>
          </p:nvSpPr>
          <p:spPr>
            <a:xfrm>
              <a:off x="6795900" y="2628550"/>
              <a:ext cx="102300" cy="25"/>
            </a:xfrm>
            <a:custGeom>
              <a:pathLst>
                <a:path extrusionOk="0" fill="none" h="1" w="4092">
                  <a:moveTo>
                    <a:pt x="0" y="1"/>
                  </a:moveTo>
                  <a:lnTo>
                    <a:pt x="4092" y="1"/>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grpSp>
        <p:nvGrpSpPr>
          <p:cNvPr id="678" name="Shape 678"/>
          <p:cNvGrpSpPr/>
          <p:nvPr/>
        </p:nvGrpSpPr>
        <p:grpSpPr>
          <a:xfrm>
            <a:off x="335759" y="1840530"/>
            <a:ext cx="342881" cy="350068"/>
            <a:chOff x="3951850" y="2985350"/>
            <a:chExt cx="407950" cy="416500"/>
          </a:xfrm>
        </p:grpSpPr>
        <p:sp>
          <p:nvSpPr>
            <p:cNvPr id="679" name="Shape 679"/>
            <p:cNvSpPr/>
            <p:nvPr/>
          </p:nvSpPr>
          <p:spPr>
            <a:xfrm>
              <a:off x="3951850" y="2985350"/>
              <a:ext cx="314800" cy="314825"/>
            </a:xfrm>
            <a:custGeom>
              <a:pathLst>
                <a:path extrusionOk="0" fill="none" h="12593" w="12592">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80" name="Shape 680"/>
            <p:cNvSpPr/>
            <p:nvPr/>
          </p:nvSpPr>
          <p:spPr>
            <a:xfrm>
              <a:off x="3988375" y="3021875"/>
              <a:ext cx="241750" cy="241750"/>
            </a:xfrm>
            <a:custGeom>
              <a:pathLst>
                <a:path extrusionOk="0" fill="none" h="9670" w="967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81" name="Shape 681"/>
            <p:cNvSpPr/>
            <p:nvPr/>
          </p:nvSpPr>
          <p:spPr>
            <a:xfrm>
              <a:off x="4024300" y="3058425"/>
              <a:ext cx="84650" cy="84650"/>
            </a:xfrm>
            <a:custGeom>
              <a:pathLst>
                <a:path extrusionOk="0" fill="none" h="3386" w="3386">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682" name="Shape 682"/>
            <p:cNvSpPr/>
            <p:nvPr/>
          </p:nvSpPr>
          <p:spPr>
            <a:xfrm>
              <a:off x="4205750" y="3248375"/>
              <a:ext cx="154050" cy="153475"/>
            </a:xfrm>
            <a:custGeom>
              <a:pathLst>
                <a:path extrusionOk="0" fill="none" h="6139" w="6162">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 2 columns">
    <p:spTree>
      <p:nvGrpSpPr>
        <p:cNvPr id="683" name="Shape 683"/>
        <p:cNvGrpSpPr/>
        <p:nvPr/>
      </p:nvGrpSpPr>
      <p:grpSpPr>
        <a:xfrm>
          <a:off x="0" y="0"/>
          <a:ext cx="0" cy="0"/>
          <a:chOff x="0" y="0"/>
          <a:chExt cx="0" cy="0"/>
        </a:xfrm>
      </p:grpSpPr>
      <p:sp>
        <p:nvSpPr>
          <p:cNvPr id="684" name="Shape 684"/>
          <p:cNvSpPr txBox="1"/>
          <p:nvPr>
            <p:ph type="title"/>
          </p:nvPr>
        </p:nvSpPr>
        <p:spPr>
          <a:xfrm>
            <a:off x="1732700" y="1735600"/>
            <a:ext cx="4944300" cy="6453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85" name="Shape 685"/>
          <p:cNvSpPr txBox="1"/>
          <p:nvPr>
            <p:ph idx="1" type="body"/>
          </p:nvPr>
        </p:nvSpPr>
        <p:spPr>
          <a:xfrm>
            <a:off x="1734000" y="2414450"/>
            <a:ext cx="2667300" cy="2663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86" name="Shape 686"/>
          <p:cNvSpPr txBox="1"/>
          <p:nvPr>
            <p:ph idx="2" type="body"/>
          </p:nvPr>
        </p:nvSpPr>
        <p:spPr>
          <a:xfrm>
            <a:off x="4562087" y="2414450"/>
            <a:ext cx="2667300" cy="2663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grpSp>
        <p:nvGrpSpPr>
          <p:cNvPr id="687" name="Shape 687"/>
          <p:cNvGrpSpPr/>
          <p:nvPr/>
        </p:nvGrpSpPr>
        <p:grpSpPr>
          <a:xfrm flipH="1" rot="10800000">
            <a:off x="411206" y="245768"/>
            <a:ext cx="1322798" cy="1145959"/>
            <a:chOff x="4088875" y="1431100"/>
            <a:chExt cx="3293000" cy="2852775"/>
          </a:xfrm>
        </p:grpSpPr>
        <p:sp>
          <p:nvSpPr>
            <p:cNvPr id="688" name="Shape 688"/>
            <p:cNvSpPr/>
            <p:nvPr/>
          </p:nvSpPr>
          <p:spPr>
            <a:xfrm>
              <a:off x="4831475" y="4136025"/>
              <a:ext cx="157950" cy="147850"/>
            </a:xfrm>
            <a:custGeom>
              <a:pathLst>
                <a:path extrusionOk="0" h="5914" w="6318">
                  <a:moveTo>
                    <a:pt x="404" y="0"/>
                  </a:moveTo>
                  <a:lnTo>
                    <a:pt x="1" y="269"/>
                  </a:lnTo>
                  <a:lnTo>
                    <a:pt x="3227" y="5914"/>
                  </a:lnTo>
                  <a:lnTo>
                    <a:pt x="6318" y="5914"/>
                  </a:lnTo>
                  <a:lnTo>
                    <a:pt x="404" y="0"/>
                  </a:lnTo>
                  <a:close/>
                </a:path>
              </a:pathLst>
            </a:custGeom>
            <a:solidFill>
              <a:srgbClr val="00E2C7"/>
            </a:solidFill>
            <a:ln>
              <a:noFill/>
            </a:ln>
          </p:spPr>
          <p:txBody>
            <a:bodyPr anchorCtr="0" anchor="ctr" bIns="91425" lIns="91425" rIns="91425" tIns="91425">
              <a:noAutofit/>
            </a:bodyPr>
            <a:lstStyle/>
            <a:p>
              <a:pPr lvl="0">
                <a:spcBef>
                  <a:spcPts val="0"/>
                </a:spcBef>
                <a:buNone/>
              </a:pPr>
              <a:r>
                <a:t/>
              </a:r>
              <a:endParaRPr/>
            </a:p>
          </p:txBody>
        </p:sp>
        <p:sp>
          <p:nvSpPr>
            <p:cNvPr id="689" name="Shape 689"/>
            <p:cNvSpPr/>
            <p:nvPr/>
          </p:nvSpPr>
          <p:spPr>
            <a:xfrm>
              <a:off x="4697075" y="3907525"/>
              <a:ext cx="389800" cy="376350"/>
            </a:xfrm>
            <a:custGeom>
              <a:pathLst>
                <a:path extrusionOk="0" h="15054" w="15592">
                  <a:moveTo>
                    <a:pt x="538" y="0"/>
                  </a:moveTo>
                  <a:lnTo>
                    <a:pt x="1" y="269"/>
                  </a:lnTo>
                  <a:lnTo>
                    <a:pt x="5377" y="9543"/>
                  </a:lnTo>
                  <a:lnTo>
                    <a:pt x="11022" y="15054"/>
                  </a:lnTo>
                  <a:lnTo>
                    <a:pt x="15592" y="15054"/>
                  </a:lnTo>
                  <a:lnTo>
                    <a:pt x="538" y="0"/>
                  </a:lnTo>
                  <a:close/>
                </a:path>
              </a:pathLst>
            </a:custGeom>
            <a:solidFill>
              <a:srgbClr val="01E0C8"/>
            </a:solidFill>
            <a:ln>
              <a:noFill/>
            </a:ln>
          </p:spPr>
          <p:txBody>
            <a:bodyPr anchorCtr="0" anchor="ctr" bIns="91425" lIns="91425" rIns="91425" tIns="91425">
              <a:noAutofit/>
            </a:bodyPr>
            <a:lstStyle/>
            <a:p>
              <a:pPr lvl="0">
                <a:spcBef>
                  <a:spcPts val="0"/>
                </a:spcBef>
                <a:buNone/>
              </a:pPr>
              <a:r>
                <a:t/>
              </a:r>
              <a:endParaRPr/>
            </a:p>
          </p:txBody>
        </p:sp>
        <p:sp>
          <p:nvSpPr>
            <p:cNvPr id="690" name="Shape 690"/>
            <p:cNvSpPr/>
            <p:nvPr/>
          </p:nvSpPr>
          <p:spPr>
            <a:xfrm>
              <a:off x="4566025" y="3675675"/>
              <a:ext cx="618300" cy="608200"/>
            </a:xfrm>
            <a:custGeom>
              <a:pathLst>
                <a:path extrusionOk="0" h="24328" w="24732">
                  <a:moveTo>
                    <a:pt x="404" y="0"/>
                  </a:moveTo>
                  <a:lnTo>
                    <a:pt x="1" y="404"/>
                  </a:lnTo>
                  <a:lnTo>
                    <a:pt x="5377" y="9543"/>
                  </a:lnTo>
                  <a:lnTo>
                    <a:pt x="20027" y="24328"/>
                  </a:lnTo>
                  <a:lnTo>
                    <a:pt x="24732" y="24328"/>
                  </a:lnTo>
                  <a:lnTo>
                    <a:pt x="404" y="0"/>
                  </a:lnTo>
                  <a:close/>
                </a:path>
              </a:pathLst>
            </a:custGeom>
            <a:solidFill>
              <a:srgbClr val="02DFC8"/>
            </a:solidFill>
            <a:ln>
              <a:noFill/>
            </a:ln>
          </p:spPr>
          <p:txBody>
            <a:bodyPr anchorCtr="0" anchor="ctr" bIns="91425" lIns="91425" rIns="91425" tIns="91425">
              <a:noAutofit/>
            </a:bodyPr>
            <a:lstStyle/>
            <a:p>
              <a:pPr lvl="0">
                <a:spcBef>
                  <a:spcPts val="0"/>
                </a:spcBef>
                <a:buNone/>
              </a:pPr>
              <a:r>
                <a:t/>
              </a:r>
              <a:endParaRPr/>
            </a:p>
          </p:txBody>
        </p:sp>
        <p:sp>
          <p:nvSpPr>
            <p:cNvPr id="691" name="Shape 691"/>
            <p:cNvSpPr/>
            <p:nvPr/>
          </p:nvSpPr>
          <p:spPr>
            <a:xfrm>
              <a:off x="4434975" y="3447175"/>
              <a:ext cx="846800" cy="836700"/>
            </a:xfrm>
            <a:custGeom>
              <a:pathLst>
                <a:path extrusionOk="0" h="33468" w="33872">
                  <a:moveTo>
                    <a:pt x="404" y="1"/>
                  </a:moveTo>
                  <a:lnTo>
                    <a:pt x="1" y="270"/>
                  </a:lnTo>
                  <a:lnTo>
                    <a:pt x="5243" y="9544"/>
                  </a:lnTo>
                  <a:lnTo>
                    <a:pt x="29167" y="33468"/>
                  </a:lnTo>
                  <a:lnTo>
                    <a:pt x="33871" y="33468"/>
                  </a:lnTo>
                  <a:lnTo>
                    <a:pt x="404" y="1"/>
                  </a:lnTo>
                  <a:close/>
                </a:path>
              </a:pathLst>
            </a:custGeom>
            <a:solidFill>
              <a:srgbClr val="03DDC9"/>
            </a:solidFill>
            <a:ln>
              <a:noFill/>
            </a:ln>
          </p:spPr>
          <p:txBody>
            <a:bodyPr anchorCtr="0" anchor="ctr" bIns="91425" lIns="91425" rIns="91425" tIns="91425">
              <a:noAutofit/>
            </a:bodyPr>
            <a:lstStyle/>
            <a:p>
              <a:pPr lvl="0">
                <a:spcBef>
                  <a:spcPts val="0"/>
                </a:spcBef>
                <a:buNone/>
              </a:pPr>
              <a:r>
                <a:t/>
              </a:r>
              <a:endParaRPr/>
            </a:p>
          </p:txBody>
        </p:sp>
        <p:sp>
          <p:nvSpPr>
            <p:cNvPr id="692" name="Shape 692"/>
            <p:cNvSpPr/>
            <p:nvPr/>
          </p:nvSpPr>
          <p:spPr>
            <a:xfrm>
              <a:off x="4300575" y="3218700"/>
              <a:ext cx="1078650" cy="1065175"/>
            </a:xfrm>
            <a:custGeom>
              <a:pathLst>
                <a:path extrusionOk="0" h="42607" w="43146">
                  <a:moveTo>
                    <a:pt x="404" y="0"/>
                  </a:moveTo>
                  <a:lnTo>
                    <a:pt x="0" y="269"/>
                  </a:lnTo>
                  <a:lnTo>
                    <a:pt x="5377" y="9543"/>
                  </a:lnTo>
                  <a:lnTo>
                    <a:pt x="38441" y="42607"/>
                  </a:lnTo>
                  <a:lnTo>
                    <a:pt x="43145" y="42607"/>
                  </a:lnTo>
                  <a:lnTo>
                    <a:pt x="404" y="0"/>
                  </a:lnTo>
                  <a:close/>
                </a:path>
              </a:pathLst>
            </a:custGeom>
            <a:solidFill>
              <a:srgbClr val="04DBC9"/>
            </a:solidFill>
            <a:ln>
              <a:noFill/>
            </a:ln>
          </p:spPr>
          <p:txBody>
            <a:bodyPr anchorCtr="0" anchor="ctr" bIns="91425" lIns="91425" rIns="91425" tIns="91425">
              <a:noAutofit/>
            </a:bodyPr>
            <a:lstStyle/>
            <a:p>
              <a:pPr lvl="0">
                <a:spcBef>
                  <a:spcPts val="0"/>
                </a:spcBef>
                <a:buNone/>
              </a:pPr>
              <a:r>
                <a:t/>
              </a:r>
              <a:endParaRPr/>
            </a:p>
          </p:txBody>
        </p:sp>
        <p:sp>
          <p:nvSpPr>
            <p:cNvPr id="693" name="Shape 693"/>
            <p:cNvSpPr/>
            <p:nvPr/>
          </p:nvSpPr>
          <p:spPr>
            <a:xfrm>
              <a:off x="4169525" y="2990200"/>
              <a:ext cx="1307150" cy="1293675"/>
            </a:xfrm>
            <a:custGeom>
              <a:pathLst>
                <a:path extrusionOk="0" h="51747" w="52286">
                  <a:moveTo>
                    <a:pt x="404" y="1"/>
                  </a:moveTo>
                  <a:lnTo>
                    <a:pt x="1" y="269"/>
                  </a:lnTo>
                  <a:lnTo>
                    <a:pt x="5242" y="9409"/>
                  </a:lnTo>
                  <a:lnTo>
                    <a:pt x="47581" y="51747"/>
                  </a:lnTo>
                  <a:lnTo>
                    <a:pt x="52285" y="51747"/>
                  </a:lnTo>
                  <a:lnTo>
                    <a:pt x="404" y="1"/>
                  </a:lnTo>
                  <a:close/>
                </a:path>
              </a:pathLst>
            </a:custGeom>
            <a:solidFill>
              <a:srgbClr val="06D9CA"/>
            </a:solidFill>
            <a:ln>
              <a:noFill/>
            </a:ln>
          </p:spPr>
          <p:txBody>
            <a:bodyPr anchorCtr="0" anchor="ctr" bIns="91425" lIns="91425" rIns="91425" tIns="91425">
              <a:noAutofit/>
            </a:bodyPr>
            <a:lstStyle/>
            <a:p>
              <a:pPr lvl="0">
                <a:spcBef>
                  <a:spcPts val="0"/>
                </a:spcBef>
                <a:buNone/>
              </a:pPr>
              <a:r>
                <a:t/>
              </a:r>
              <a:endParaRPr/>
            </a:p>
          </p:txBody>
        </p:sp>
        <p:sp>
          <p:nvSpPr>
            <p:cNvPr id="694" name="Shape 694"/>
            <p:cNvSpPr/>
            <p:nvPr/>
          </p:nvSpPr>
          <p:spPr>
            <a:xfrm>
              <a:off x="4088875" y="2822200"/>
              <a:ext cx="1481875" cy="1461675"/>
            </a:xfrm>
            <a:custGeom>
              <a:pathLst>
                <a:path extrusionOk="0" h="58467" w="59275">
                  <a:moveTo>
                    <a:pt x="807" y="0"/>
                  </a:moveTo>
                  <a:lnTo>
                    <a:pt x="1" y="1479"/>
                  </a:lnTo>
                  <a:lnTo>
                    <a:pt x="3227" y="6989"/>
                  </a:lnTo>
                  <a:lnTo>
                    <a:pt x="54705" y="58467"/>
                  </a:lnTo>
                  <a:lnTo>
                    <a:pt x="59274" y="58467"/>
                  </a:lnTo>
                  <a:lnTo>
                    <a:pt x="807"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695" name="Shape 695"/>
            <p:cNvSpPr/>
            <p:nvPr/>
          </p:nvSpPr>
          <p:spPr>
            <a:xfrm>
              <a:off x="4102325" y="2761700"/>
              <a:ext cx="1565875" cy="1522175"/>
            </a:xfrm>
            <a:custGeom>
              <a:pathLst>
                <a:path extrusionOk="0" h="60887" w="62635">
                  <a:moveTo>
                    <a:pt x="1748" y="1"/>
                  </a:moveTo>
                  <a:lnTo>
                    <a:pt x="0" y="2823"/>
                  </a:lnTo>
                  <a:lnTo>
                    <a:pt x="58064" y="60887"/>
                  </a:lnTo>
                  <a:lnTo>
                    <a:pt x="62634" y="60887"/>
                  </a:lnTo>
                  <a:lnTo>
                    <a:pt x="1748" y="1"/>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696" name="Shape 696"/>
            <p:cNvSpPr/>
            <p:nvPr/>
          </p:nvSpPr>
          <p:spPr>
            <a:xfrm>
              <a:off x="4139275" y="2697875"/>
              <a:ext cx="1626375" cy="1586000"/>
            </a:xfrm>
            <a:custGeom>
              <a:pathLst>
                <a:path extrusionOk="0" h="63440" w="65055">
                  <a:moveTo>
                    <a:pt x="1614" y="0"/>
                  </a:moveTo>
                  <a:lnTo>
                    <a:pt x="1" y="2957"/>
                  </a:lnTo>
                  <a:lnTo>
                    <a:pt x="60484" y="63440"/>
                  </a:lnTo>
                  <a:lnTo>
                    <a:pt x="65054" y="63440"/>
                  </a:lnTo>
                  <a:lnTo>
                    <a:pt x="1614"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697" name="Shape 697"/>
            <p:cNvSpPr/>
            <p:nvPr/>
          </p:nvSpPr>
          <p:spPr>
            <a:xfrm>
              <a:off x="4172900" y="2637375"/>
              <a:ext cx="1690175" cy="1646500"/>
            </a:xfrm>
            <a:custGeom>
              <a:pathLst>
                <a:path extrusionOk="0" h="65860" w="67607">
                  <a:moveTo>
                    <a:pt x="1747" y="1"/>
                  </a:moveTo>
                  <a:lnTo>
                    <a:pt x="0" y="2958"/>
                  </a:lnTo>
                  <a:lnTo>
                    <a:pt x="62903" y="65860"/>
                  </a:lnTo>
                  <a:lnTo>
                    <a:pt x="67607" y="65860"/>
                  </a:lnTo>
                  <a:lnTo>
                    <a:pt x="1747" y="1"/>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698" name="Shape 698"/>
            <p:cNvSpPr/>
            <p:nvPr/>
          </p:nvSpPr>
          <p:spPr>
            <a:xfrm>
              <a:off x="4209850" y="2576900"/>
              <a:ext cx="1750675" cy="1706975"/>
            </a:xfrm>
            <a:custGeom>
              <a:pathLst>
                <a:path extrusionOk="0" h="68279" w="70027">
                  <a:moveTo>
                    <a:pt x="1613" y="1"/>
                  </a:moveTo>
                  <a:lnTo>
                    <a:pt x="0" y="2823"/>
                  </a:lnTo>
                  <a:lnTo>
                    <a:pt x="65322" y="68279"/>
                  </a:lnTo>
                  <a:lnTo>
                    <a:pt x="70027" y="68279"/>
                  </a:lnTo>
                  <a:lnTo>
                    <a:pt x="1613" y="1"/>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699" name="Shape 699"/>
            <p:cNvSpPr/>
            <p:nvPr/>
          </p:nvSpPr>
          <p:spPr>
            <a:xfrm>
              <a:off x="4243450" y="2513050"/>
              <a:ext cx="1814525" cy="1770825"/>
            </a:xfrm>
            <a:custGeom>
              <a:pathLst>
                <a:path extrusionOk="0" h="70833" w="72581">
                  <a:moveTo>
                    <a:pt x="1748" y="1"/>
                  </a:moveTo>
                  <a:lnTo>
                    <a:pt x="1" y="2958"/>
                  </a:lnTo>
                  <a:lnTo>
                    <a:pt x="67876" y="70833"/>
                  </a:lnTo>
                  <a:lnTo>
                    <a:pt x="72581" y="70833"/>
                  </a:lnTo>
                  <a:lnTo>
                    <a:pt x="1748" y="1"/>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700" name="Shape 700"/>
            <p:cNvSpPr/>
            <p:nvPr/>
          </p:nvSpPr>
          <p:spPr>
            <a:xfrm>
              <a:off x="4280425" y="2452575"/>
              <a:ext cx="1875000" cy="1831300"/>
            </a:xfrm>
            <a:custGeom>
              <a:pathLst>
                <a:path extrusionOk="0" h="73252" w="75000">
                  <a:moveTo>
                    <a:pt x="1613" y="1"/>
                  </a:moveTo>
                  <a:lnTo>
                    <a:pt x="0" y="2957"/>
                  </a:lnTo>
                  <a:lnTo>
                    <a:pt x="70295" y="73252"/>
                  </a:lnTo>
                  <a:lnTo>
                    <a:pt x="74999" y="73252"/>
                  </a:lnTo>
                  <a:lnTo>
                    <a:pt x="1613" y="1"/>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701" name="Shape 701"/>
            <p:cNvSpPr/>
            <p:nvPr/>
          </p:nvSpPr>
          <p:spPr>
            <a:xfrm>
              <a:off x="4314025" y="2392100"/>
              <a:ext cx="1935475" cy="1891775"/>
            </a:xfrm>
            <a:custGeom>
              <a:pathLst>
                <a:path extrusionOk="0" h="75671" w="77419">
                  <a:moveTo>
                    <a:pt x="1747" y="0"/>
                  </a:moveTo>
                  <a:lnTo>
                    <a:pt x="0" y="2957"/>
                  </a:lnTo>
                  <a:lnTo>
                    <a:pt x="72849" y="75671"/>
                  </a:lnTo>
                  <a:lnTo>
                    <a:pt x="77419" y="75671"/>
                  </a:lnTo>
                  <a:lnTo>
                    <a:pt x="1747"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702" name="Shape 702"/>
            <p:cNvSpPr/>
            <p:nvPr/>
          </p:nvSpPr>
          <p:spPr>
            <a:xfrm>
              <a:off x="4350975" y="2328250"/>
              <a:ext cx="1995975" cy="1955625"/>
            </a:xfrm>
            <a:custGeom>
              <a:pathLst>
                <a:path extrusionOk="0" h="78225" w="79839">
                  <a:moveTo>
                    <a:pt x="1748" y="1"/>
                  </a:moveTo>
                  <a:lnTo>
                    <a:pt x="1" y="2957"/>
                  </a:lnTo>
                  <a:lnTo>
                    <a:pt x="75269" y="78225"/>
                  </a:lnTo>
                  <a:lnTo>
                    <a:pt x="79839" y="78225"/>
                  </a:lnTo>
                  <a:lnTo>
                    <a:pt x="1748" y="1"/>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703" name="Shape 703"/>
            <p:cNvSpPr/>
            <p:nvPr/>
          </p:nvSpPr>
          <p:spPr>
            <a:xfrm>
              <a:off x="4384575" y="2267775"/>
              <a:ext cx="2059825" cy="2016100"/>
            </a:xfrm>
            <a:custGeom>
              <a:pathLst>
                <a:path extrusionOk="0" h="80644" w="82393">
                  <a:moveTo>
                    <a:pt x="1748" y="0"/>
                  </a:moveTo>
                  <a:lnTo>
                    <a:pt x="1" y="2957"/>
                  </a:lnTo>
                  <a:lnTo>
                    <a:pt x="77823" y="80644"/>
                  </a:lnTo>
                  <a:lnTo>
                    <a:pt x="82392" y="80644"/>
                  </a:lnTo>
                  <a:lnTo>
                    <a:pt x="1748"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704" name="Shape 704"/>
            <p:cNvSpPr/>
            <p:nvPr/>
          </p:nvSpPr>
          <p:spPr>
            <a:xfrm>
              <a:off x="4421550" y="2207275"/>
              <a:ext cx="2120300" cy="2076600"/>
            </a:xfrm>
            <a:custGeom>
              <a:pathLst>
                <a:path extrusionOk="0" h="83064" w="84812">
                  <a:moveTo>
                    <a:pt x="1747" y="1"/>
                  </a:moveTo>
                  <a:lnTo>
                    <a:pt x="0" y="2958"/>
                  </a:lnTo>
                  <a:lnTo>
                    <a:pt x="80107" y="83064"/>
                  </a:lnTo>
                  <a:lnTo>
                    <a:pt x="84811" y="83064"/>
                  </a:lnTo>
                  <a:lnTo>
                    <a:pt x="1747" y="1"/>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705" name="Shape 705"/>
            <p:cNvSpPr/>
            <p:nvPr/>
          </p:nvSpPr>
          <p:spPr>
            <a:xfrm>
              <a:off x="4458500" y="2146800"/>
              <a:ext cx="2130375" cy="2137075"/>
            </a:xfrm>
            <a:custGeom>
              <a:pathLst>
                <a:path extrusionOk="0" h="85483" w="85215">
                  <a:moveTo>
                    <a:pt x="1614" y="1"/>
                  </a:moveTo>
                  <a:lnTo>
                    <a:pt x="1" y="2823"/>
                  </a:lnTo>
                  <a:lnTo>
                    <a:pt x="82527" y="85483"/>
                  </a:lnTo>
                  <a:lnTo>
                    <a:pt x="84005" y="85483"/>
                  </a:lnTo>
                  <a:lnTo>
                    <a:pt x="85215" y="83467"/>
                  </a:lnTo>
                  <a:lnTo>
                    <a:pt x="1614" y="1"/>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706" name="Shape 706"/>
            <p:cNvSpPr/>
            <p:nvPr/>
          </p:nvSpPr>
          <p:spPr>
            <a:xfrm>
              <a:off x="4492100" y="2082950"/>
              <a:ext cx="2133750" cy="2163975"/>
            </a:xfrm>
            <a:custGeom>
              <a:pathLst>
                <a:path extrusionOk="0" h="86559" w="85350">
                  <a:moveTo>
                    <a:pt x="1748" y="1"/>
                  </a:moveTo>
                  <a:lnTo>
                    <a:pt x="1" y="2958"/>
                  </a:lnTo>
                  <a:lnTo>
                    <a:pt x="83602" y="86559"/>
                  </a:lnTo>
                  <a:lnTo>
                    <a:pt x="85349" y="83602"/>
                  </a:lnTo>
                  <a:lnTo>
                    <a:pt x="1748"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707" name="Shape 707"/>
            <p:cNvSpPr/>
            <p:nvPr/>
          </p:nvSpPr>
          <p:spPr>
            <a:xfrm>
              <a:off x="4529075" y="2022475"/>
              <a:ext cx="2130375" cy="2163975"/>
            </a:xfrm>
            <a:custGeom>
              <a:pathLst>
                <a:path extrusionOk="0" h="86559" w="85215">
                  <a:moveTo>
                    <a:pt x="1613" y="1"/>
                  </a:moveTo>
                  <a:lnTo>
                    <a:pt x="0" y="2957"/>
                  </a:lnTo>
                  <a:lnTo>
                    <a:pt x="83467" y="86558"/>
                  </a:lnTo>
                  <a:lnTo>
                    <a:pt x="85214" y="83601"/>
                  </a:lnTo>
                  <a:lnTo>
                    <a:pt x="1613"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708" name="Shape 708"/>
            <p:cNvSpPr/>
            <p:nvPr/>
          </p:nvSpPr>
          <p:spPr>
            <a:xfrm>
              <a:off x="4562675" y="1962000"/>
              <a:ext cx="2133725" cy="2160600"/>
            </a:xfrm>
            <a:custGeom>
              <a:pathLst>
                <a:path extrusionOk="0" h="86424" w="85349">
                  <a:moveTo>
                    <a:pt x="1748" y="0"/>
                  </a:moveTo>
                  <a:lnTo>
                    <a:pt x="0" y="2957"/>
                  </a:lnTo>
                  <a:lnTo>
                    <a:pt x="83602" y="86424"/>
                  </a:lnTo>
                  <a:lnTo>
                    <a:pt x="85349" y="83467"/>
                  </a:lnTo>
                  <a:lnTo>
                    <a:pt x="1748" y="0"/>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709" name="Shape 709"/>
            <p:cNvSpPr/>
            <p:nvPr/>
          </p:nvSpPr>
          <p:spPr>
            <a:xfrm>
              <a:off x="4599625" y="1898150"/>
              <a:ext cx="2130375" cy="2163975"/>
            </a:xfrm>
            <a:custGeom>
              <a:pathLst>
                <a:path extrusionOk="0" h="86559" w="85215">
                  <a:moveTo>
                    <a:pt x="1614" y="0"/>
                  </a:moveTo>
                  <a:lnTo>
                    <a:pt x="1" y="2957"/>
                  </a:lnTo>
                  <a:lnTo>
                    <a:pt x="83602" y="86558"/>
                  </a:lnTo>
                  <a:lnTo>
                    <a:pt x="85215" y="83601"/>
                  </a:lnTo>
                  <a:lnTo>
                    <a:pt x="1614"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710" name="Shape 710"/>
            <p:cNvSpPr/>
            <p:nvPr/>
          </p:nvSpPr>
          <p:spPr>
            <a:xfrm>
              <a:off x="4633225" y="1837675"/>
              <a:ext cx="2133750" cy="2163950"/>
            </a:xfrm>
            <a:custGeom>
              <a:pathLst>
                <a:path extrusionOk="0" h="86558" w="85350">
                  <a:moveTo>
                    <a:pt x="1748" y="0"/>
                  </a:moveTo>
                  <a:lnTo>
                    <a:pt x="1" y="2957"/>
                  </a:lnTo>
                  <a:lnTo>
                    <a:pt x="83602" y="86558"/>
                  </a:lnTo>
                  <a:lnTo>
                    <a:pt x="85349" y="83601"/>
                  </a:lnTo>
                  <a:lnTo>
                    <a:pt x="1748"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711" name="Shape 711"/>
            <p:cNvSpPr/>
            <p:nvPr/>
          </p:nvSpPr>
          <p:spPr>
            <a:xfrm>
              <a:off x="4670200" y="1777175"/>
              <a:ext cx="2130375" cy="2160625"/>
            </a:xfrm>
            <a:custGeom>
              <a:pathLst>
                <a:path extrusionOk="0" h="86425" w="85215">
                  <a:moveTo>
                    <a:pt x="1748" y="1"/>
                  </a:moveTo>
                  <a:lnTo>
                    <a:pt x="0" y="2958"/>
                  </a:lnTo>
                  <a:lnTo>
                    <a:pt x="83602" y="86424"/>
                  </a:lnTo>
                  <a:lnTo>
                    <a:pt x="85215" y="83467"/>
                  </a:lnTo>
                  <a:lnTo>
                    <a:pt x="1748" y="1"/>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712" name="Shape 712"/>
            <p:cNvSpPr/>
            <p:nvPr/>
          </p:nvSpPr>
          <p:spPr>
            <a:xfrm>
              <a:off x="4707150" y="1713350"/>
              <a:ext cx="2130375" cy="2163950"/>
            </a:xfrm>
            <a:custGeom>
              <a:pathLst>
                <a:path extrusionOk="0" h="86558" w="85215">
                  <a:moveTo>
                    <a:pt x="1614" y="0"/>
                  </a:moveTo>
                  <a:lnTo>
                    <a:pt x="1" y="2957"/>
                  </a:lnTo>
                  <a:lnTo>
                    <a:pt x="83468" y="86558"/>
                  </a:lnTo>
                  <a:lnTo>
                    <a:pt x="85215" y="83601"/>
                  </a:lnTo>
                  <a:lnTo>
                    <a:pt x="1614" y="0"/>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713" name="Shape 713"/>
            <p:cNvSpPr/>
            <p:nvPr/>
          </p:nvSpPr>
          <p:spPr>
            <a:xfrm>
              <a:off x="4740750" y="1652850"/>
              <a:ext cx="2130400" cy="2163975"/>
            </a:xfrm>
            <a:custGeom>
              <a:pathLst>
                <a:path extrusionOk="0" h="86559" w="85216">
                  <a:moveTo>
                    <a:pt x="1748" y="1"/>
                  </a:moveTo>
                  <a:lnTo>
                    <a:pt x="1" y="2958"/>
                  </a:lnTo>
                  <a:lnTo>
                    <a:pt x="83602" y="86559"/>
                  </a:lnTo>
                  <a:lnTo>
                    <a:pt x="85215" y="83602"/>
                  </a:lnTo>
                  <a:lnTo>
                    <a:pt x="1748"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714" name="Shape 714"/>
            <p:cNvSpPr/>
            <p:nvPr/>
          </p:nvSpPr>
          <p:spPr>
            <a:xfrm>
              <a:off x="4777725" y="1592375"/>
              <a:ext cx="2130375" cy="2160600"/>
            </a:xfrm>
            <a:custGeom>
              <a:pathLst>
                <a:path extrusionOk="0" h="86424" w="85215">
                  <a:moveTo>
                    <a:pt x="1613" y="1"/>
                  </a:moveTo>
                  <a:lnTo>
                    <a:pt x="0" y="2957"/>
                  </a:lnTo>
                  <a:lnTo>
                    <a:pt x="83467" y="86424"/>
                  </a:lnTo>
                  <a:lnTo>
                    <a:pt x="85215" y="83601"/>
                  </a:lnTo>
                  <a:lnTo>
                    <a:pt x="1613"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715" name="Shape 715"/>
            <p:cNvSpPr/>
            <p:nvPr/>
          </p:nvSpPr>
          <p:spPr>
            <a:xfrm>
              <a:off x="4811325" y="1531900"/>
              <a:ext cx="2133750" cy="2160600"/>
            </a:xfrm>
            <a:custGeom>
              <a:pathLst>
                <a:path extrusionOk="0" h="86424" w="85350">
                  <a:moveTo>
                    <a:pt x="1748" y="0"/>
                  </a:moveTo>
                  <a:lnTo>
                    <a:pt x="0" y="2823"/>
                  </a:lnTo>
                  <a:lnTo>
                    <a:pt x="83602" y="86423"/>
                  </a:lnTo>
                  <a:lnTo>
                    <a:pt x="85349" y="83467"/>
                  </a:lnTo>
                  <a:lnTo>
                    <a:pt x="1748" y="0"/>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716" name="Shape 716"/>
            <p:cNvSpPr/>
            <p:nvPr/>
          </p:nvSpPr>
          <p:spPr>
            <a:xfrm>
              <a:off x="4848275" y="1468050"/>
              <a:ext cx="2130400" cy="2163975"/>
            </a:xfrm>
            <a:custGeom>
              <a:pathLst>
                <a:path extrusionOk="0" h="86559" w="85216">
                  <a:moveTo>
                    <a:pt x="1614" y="0"/>
                  </a:moveTo>
                  <a:lnTo>
                    <a:pt x="1" y="2957"/>
                  </a:lnTo>
                  <a:lnTo>
                    <a:pt x="83602" y="86558"/>
                  </a:lnTo>
                  <a:lnTo>
                    <a:pt x="85215" y="83601"/>
                  </a:lnTo>
                  <a:lnTo>
                    <a:pt x="1614"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717" name="Shape 717"/>
            <p:cNvSpPr/>
            <p:nvPr/>
          </p:nvSpPr>
          <p:spPr>
            <a:xfrm>
              <a:off x="4881875" y="1431100"/>
              <a:ext cx="2133750" cy="2140425"/>
            </a:xfrm>
            <a:custGeom>
              <a:pathLst>
                <a:path extrusionOk="0" h="85617" w="85350">
                  <a:moveTo>
                    <a:pt x="1211" y="0"/>
                  </a:moveTo>
                  <a:lnTo>
                    <a:pt x="1" y="2016"/>
                  </a:lnTo>
                  <a:lnTo>
                    <a:pt x="83602" y="85617"/>
                  </a:lnTo>
                  <a:lnTo>
                    <a:pt x="85350" y="82660"/>
                  </a:lnTo>
                  <a:lnTo>
                    <a:pt x="2689"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718" name="Shape 718"/>
            <p:cNvSpPr/>
            <p:nvPr/>
          </p:nvSpPr>
          <p:spPr>
            <a:xfrm>
              <a:off x="4928925" y="1431100"/>
              <a:ext cx="2120300" cy="2076600"/>
            </a:xfrm>
            <a:custGeom>
              <a:pathLst>
                <a:path extrusionOk="0" h="83064" w="84812">
                  <a:moveTo>
                    <a:pt x="1" y="0"/>
                  </a:moveTo>
                  <a:lnTo>
                    <a:pt x="83199" y="83063"/>
                  </a:lnTo>
                  <a:lnTo>
                    <a:pt x="84812" y="80106"/>
                  </a:lnTo>
                  <a:lnTo>
                    <a:pt x="4705"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719" name="Shape 719"/>
            <p:cNvSpPr/>
            <p:nvPr/>
          </p:nvSpPr>
          <p:spPr>
            <a:xfrm>
              <a:off x="5026375" y="1431100"/>
              <a:ext cx="2059825" cy="2016100"/>
            </a:xfrm>
            <a:custGeom>
              <a:pathLst>
                <a:path extrusionOk="0" h="80644" w="82393">
                  <a:moveTo>
                    <a:pt x="0" y="0"/>
                  </a:moveTo>
                  <a:lnTo>
                    <a:pt x="80645" y="80644"/>
                  </a:lnTo>
                  <a:lnTo>
                    <a:pt x="82392" y="77687"/>
                  </a:lnTo>
                  <a:lnTo>
                    <a:pt x="4705" y="0"/>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720" name="Shape 720"/>
            <p:cNvSpPr/>
            <p:nvPr/>
          </p:nvSpPr>
          <p:spPr>
            <a:xfrm>
              <a:off x="5123825" y="1431100"/>
              <a:ext cx="1995975" cy="1955625"/>
            </a:xfrm>
            <a:custGeom>
              <a:pathLst>
                <a:path extrusionOk="0" h="78225" w="79839">
                  <a:moveTo>
                    <a:pt x="0" y="0"/>
                  </a:moveTo>
                  <a:lnTo>
                    <a:pt x="78225" y="78225"/>
                  </a:lnTo>
                  <a:lnTo>
                    <a:pt x="79838" y="75268"/>
                  </a:lnTo>
                  <a:lnTo>
                    <a:pt x="4705"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721" name="Shape 721"/>
            <p:cNvSpPr/>
            <p:nvPr/>
          </p:nvSpPr>
          <p:spPr>
            <a:xfrm>
              <a:off x="5221275" y="1431100"/>
              <a:ext cx="1935475" cy="1891775"/>
            </a:xfrm>
            <a:custGeom>
              <a:pathLst>
                <a:path extrusionOk="0" h="75671" w="77419">
                  <a:moveTo>
                    <a:pt x="0" y="0"/>
                  </a:moveTo>
                  <a:lnTo>
                    <a:pt x="75671" y="75671"/>
                  </a:lnTo>
                  <a:lnTo>
                    <a:pt x="77419" y="72714"/>
                  </a:lnTo>
                  <a:lnTo>
                    <a:pt x="4570" y="0"/>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722" name="Shape 722"/>
            <p:cNvSpPr/>
            <p:nvPr/>
          </p:nvSpPr>
          <p:spPr>
            <a:xfrm>
              <a:off x="5318700" y="1431100"/>
              <a:ext cx="1875025" cy="1831300"/>
            </a:xfrm>
            <a:custGeom>
              <a:pathLst>
                <a:path extrusionOk="0" h="73252" w="75001">
                  <a:moveTo>
                    <a:pt x="1" y="0"/>
                  </a:moveTo>
                  <a:lnTo>
                    <a:pt x="73253" y="73251"/>
                  </a:lnTo>
                  <a:lnTo>
                    <a:pt x="75000" y="70295"/>
                  </a:lnTo>
                  <a:lnTo>
                    <a:pt x="4571"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723" name="Shape 723"/>
            <p:cNvSpPr/>
            <p:nvPr/>
          </p:nvSpPr>
          <p:spPr>
            <a:xfrm>
              <a:off x="5416150" y="1431100"/>
              <a:ext cx="1811175" cy="1770825"/>
            </a:xfrm>
            <a:custGeom>
              <a:pathLst>
                <a:path extrusionOk="0" h="70833" w="72447">
                  <a:moveTo>
                    <a:pt x="1" y="0"/>
                  </a:moveTo>
                  <a:lnTo>
                    <a:pt x="70699" y="70832"/>
                  </a:lnTo>
                  <a:lnTo>
                    <a:pt x="72446" y="67875"/>
                  </a:lnTo>
                  <a:lnTo>
                    <a:pt x="4571"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724" name="Shape 724"/>
            <p:cNvSpPr/>
            <p:nvPr/>
          </p:nvSpPr>
          <p:spPr>
            <a:xfrm>
              <a:off x="5510250" y="1431100"/>
              <a:ext cx="1754025" cy="1706975"/>
            </a:xfrm>
            <a:custGeom>
              <a:pathLst>
                <a:path extrusionOk="0" h="68279" w="70161">
                  <a:moveTo>
                    <a:pt x="0" y="0"/>
                  </a:moveTo>
                  <a:lnTo>
                    <a:pt x="68413" y="68278"/>
                  </a:lnTo>
                  <a:lnTo>
                    <a:pt x="70161" y="65456"/>
                  </a:lnTo>
                  <a:lnTo>
                    <a:pt x="4704" y="0"/>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725" name="Shape 725"/>
            <p:cNvSpPr/>
            <p:nvPr/>
          </p:nvSpPr>
          <p:spPr>
            <a:xfrm>
              <a:off x="5607675" y="1431100"/>
              <a:ext cx="1690200" cy="1646500"/>
            </a:xfrm>
            <a:custGeom>
              <a:pathLst>
                <a:path extrusionOk="0" h="65860" w="67608">
                  <a:moveTo>
                    <a:pt x="1" y="0"/>
                  </a:moveTo>
                  <a:lnTo>
                    <a:pt x="65995" y="65859"/>
                  </a:lnTo>
                  <a:lnTo>
                    <a:pt x="67608" y="62902"/>
                  </a:lnTo>
                  <a:lnTo>
                    <a:pt x="4705"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726" name="Shape 726"/>
            <p:cNvSpPr/>
            <p:nvPr/>
          </p:nvSpPr>
          <p:spPr>
            <a:xfrm>
              <a:off x="5705125" y="1431100"/>
              <a:ext cx="1629725" cy="1586000"/>
            </a:xfrm>
            <a:custGeom>
              <a:pathLst>
                <a:path extrusionOk="0" h="63440" w="65189">
                  <a:moveTo>
                    <a:pt x="1" y="0"/>
                  </a:moveTo>
                  <a:lnTo>
                    <a:pt x="63441" y="63440"/>
                  </a:lnTo>
                  <a:lnTo>
                    <a:pt x="65188" y="60483"/>
                  </a:lnTo>
                  <a:lnTo>
                    <a:pt x="4705" y="0"/>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727" name="Shape 727"/>
            <p:cNvSpPr/>
            <p:nvPr/>
          </p:nvSpPr>
          <p:spPr>
            <a:xfrm>
              <a:off x="5802575" y="1431100"/>
              <a:ext cx="1565875" cy="1525525"/>
            </a:xfrm>
            <a:custGeom>
              <a:pathLst>
                <a:path extrusionOk="0" h="61021" w="62635">
                  <a:moveTo>
                    <a:pt x="1" y="0"/>
                  </a:moveTo>
                  <a:lnTo>
                    <a:pt x="61021" y="61020"/>
                  </a:lnTo>
                  <a:lnTo>
                    <a:pt x="62634" y="58064"/>
                  </a:lnTo>
                  <a:lnTo>
                    <a:pt x="4705"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728" name="Shape 728"/>
            <p:cNvSpPr/>
            <p:nvPr/>
          </p:nvSpPr>
          <p:spPr>
            <a:xfrm>
              <a:off x="5900025" y="1431100"/>
              <a:ext cx="1481850" cy="1461675"/>
            </a:xfrm>
            <a:custGeom>
              <a:pathLst>
                <a:path extrusionOk="0" h="58467" w="59274">
                  <a:moveTo>
                    <a:pt x="0" y="0"/>
                  </a:moveTo>
                  <a:lnTo>
                    <a:pt x="58468" y="58467"/>
                  </a:lnTo>
                  <a:lnTo>
                    <a:pt x="59274" y="57123"/>
                  </a:lnTo>
                  <a:lnTo>
                    <a:pt x="56048" y="51478"/>
                  </a:lnTo>
                  <a:lnTo>
                    <a:pt x="4570" y="0"/>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729" name="Shape 729"/>
            <p:cNvSpPr/>
            <p:nvPr/>
          </p:nvSpPr>
          <p:spPr>
            <a:xfrm>
              <a:off x="5997475" y="1431100"/>
              <a:ext cx="1307125" cy="1297025"/>
            </a:xfrm>
            <a:custGeom>
              <a:pathLst>
                <a:path extrusionOk="0" h="51881" w="52285">
                  <a:moveTo>
                    <a:pt x="0" y="0"/>
                  </a:moveTo>
                  <a:lnTo>
                    <a:pt x="51747" y="51881"/>
                  </a:lnTo>
                  <a:lnTo>
                    <a:pt x="52285" y="51478"/>
                  </a:lnTo>
                  <a:lnTo>
                    <a:pt x="46908" y="42338"/>
                  </a:lnTo>
                  <a:lnTo>
                    <a:pt x="4570" y="0"/>
                  </a:lnTo>
                  <a:close/>
                </a:path>
              </a:pathLst>
            </a:custGeom>
            <a:solidFill>
              <a:srgbClr val="2D9CDF"/>
            </a:solidFill>
            <a:ln>
              <a:noFill/>
            </a:ln>
          </p:spPr>
          <p:txBody>
            <a:bodyPr anchorCtr="0" anchor="ctr" bIns="91425" lIns="91425" rIns="91425" tIns="91425">
              <a:noAutofit/>
            </a:bodyPr>
            <a:lstStyle/>
            <a:p>
              <a:pPr lvl="0">
                <a:spcBef>
                  <a:spcPts val="0"/>
                </a:spcBef>
                <a:buNone/>
              </a:pPr>
              <a:r>
                <a:t/>
              </a:r>
              <a:endParaRPr/>
            </a:p>
          </p:txBody>
        </p:sp>
        <p:sp>
          <p:nvSpPr>
            <p:cNvPr id="730" name="Shape 730"/>
            <p:cNvSpPr/>
            <p:nvPr/>
          </p:nvSpPr>
          <p:spPr>
            <a:xfrm>
              <a:off x="6094900" y="1431100"/>
              <a:ext cx="1075300" cy="1065175"/>
            </a:xfrm>
            <a:custGeom>
              <a:pathLst>
                <a:path extrusionOk="0" h="42607" w="43012">
                  <a:moveTo>
                    <a:pt x="1" y="0"/>
                  </a:moveTo>
                  <a:lnTo>
                    <a:pt x="42608" y="42607"/>
                  </a:lnTo>
                  <a:lnTo>
                    <a:pt x="43011" y="42338"/>
                  </a:lnTo>
                  <a:lnTo>
                    <a:pt x="37769" y="33064"/>
                  </a:lnTo>
                  <a:lnTo>
                    <a:pt x="4571" y="0"/>
                  </a:lnTo>
                  <a:close/>
                </a:path>
              </a:pathLst>
            </a:custGeom>
            <a:solidFill>
              <a:srgbClr val="2F9AE0"/>
            </a:solidFill>
            <a:ln>
              <a:noFill/>
            </a:ln>
          </p:spPr>
          <p:txBody>
            <a:bodyPr anchorCtr="0" anchor="ctr" bIns="91425" lIns="91425" rIns="91425" tIns="91425">
              <a:noAutofit/>
            </a:bodyPr>
            <a:lstStyle/>
            <a:p>
              <a:pPr lvl="0">
                <a:spcBef>
                  <a:spcPts val="0"/>
                </a:spcBef>
                <a:buNone/>
              </a:pPr>
              <a:r>
                <a:t/>
              </a:r>
              <a:endParaRPr/>
            </a:p>
          </p:txBody>
        </p:sp>
        <p:sp>
          <p:nvSpPr>
            <p:cNvPr id="731" name="Shape 731"/>
            <p:cNvSpPr/>
            <p:nvPr/>
          </p:nvSpPr>
          <p:spPr>
            <a:xfrm>
              <a:off x="6189000" y="1431100"/>
              <a:ext cx="850150" cy="836700"/>
            </a:xfrm>
            <a:custGeom>
              <a:pathLst>
                <a:path extrusionOk="0" h="33468" w="34006">
                  <a:moveTo>
                    <a:pt x="0" y="0"/>
                  </a:moveTo>
                  <a:lnTo>
                    <a:pt x="33602" y="33467"/>
                  </a:lnTo>
                  <a:lnTo>
                    <a:pt x="34005" y="33198"/>
                  </a:lnTo>
                  <a:lnTo>
                    <a:pt x="28629" y="23924"/>
                  </a:lnTo>
                  <a:lnTo>
                    <a:pt x="4705" y="0"/>
                  </a:lnTo>
                  <a:close/>
                </a:path>
              </a:pathLst>
            </a:custGeom>
            <a:solidFill>
              <a:srgbClr val="3098E0"/>
            </a:solidFill>
            <a:ln>
              <a:noFill/>
            </a:ln>
          </p:spPr>
          <p:txBody>
            <a:bodyPr anchorCtr="0" anchor="ctr" bIns="91425" lIns="91425" rIns="91425" tIns="91425">
              <a:noAutofit/>
            </a:bodyPr>
            <a:lstStyle/>
            <a:p>
              <a:pPr lvl="0">
                <a:spcBef>
                  <a:spcPts val="0"/>
                </a:spcBef>
                <a:buNone/>
              </a:pPr>
              <a:r>
                <a:t/>
              </a:r>
              <a:endParaRPr/>
            </a:p>
          </p:txBody>
        </p:sp>
        <p:sp>
          <p:nvSpPr>
            <p:cNvPr id="732" name="Shape 732"/>
            <p:cNvSpPr/>
            <p:nvPr/>
          </p:nvSpPr>
          <p:spPr>
            <a:xfrm>
              <a:off x="6286450" y="1431100"/>
              <a:ext cx="618300" cy="608200"/>
            </a:xfrm>
            <a:custGeom>
              <a:pathLst>
                <a:path extrusionOk="0" h="24328" w="24732">
                  <a:moveTo>
                    <a:pt x="0" y="0"/>
                  </a:moveTo>
                  <a:lnTo>
                    <a:pt x="24328" y="24328"/>
                  </a:lnTo>
                  <a:lnTo>
                    <a:pt x="24731" y="23924"/>
                  </a:lnTo>
                  <a:lnTo>
                    <a:pt x="19489" y="14785"/>
                  </a:lnTo>
                  <a:lnTo>
                    <a:pt x="4704" y="0"/>
                  </a:lnTo>
                  <a:close/>
                </a:path>
              </a:pathLst>
            </a:custGeom>
            <a:solidFill>
              <a:srgbClr val="3196E1"/>
            </a:solidFill>
            <a:ln>
              <a:noFill/>
            </a:ln>
          </p:spPr>
          <p:txBody>
            <a:bodyPr anchorCtr="0" anchor="ctr" bIns="91425" lIns="91425" rIns="91425" tIns="91425">
              <a:noAutofit/>
            </a:bodyPr>
            <a:lstStyle/>
            <a:p>
              <a:pPr lvl="0">
                <a:spcBef>
                  <a:spcPts val="0"/>
                </a:spcBef>
                <a:buNone/>
              </a:pPr>
              <a:r>
                <a:t/>
              </a:r>
              <a:endParaRPr/>
            </a:p>
          </p:txBody>
        </p:sp>
        <p:sp>
          <p:nvSpPr>
            <p:cNvPr id="733" name="Shape 733"/>
            <p:cNvSpPr/>
            <p:nvPr/>
          </p:nvSpPr>
          <p:spPr>
            <a:xfrm>
              <a:off x="6383900" y="1431100"/>
              <a:ext cx="389800" cy="376350"/>
            </a:xfrm>
            <a:custGeom>
              <a:pathLst>
                <a:path extrusionOk="0" h="15054" w="15592">
                  <a:moveTo>
                    <a:pt x="0" y="0"/>
                  </a:moveTo>
                  <a:lnTo>
                    <a:pt x="15188" y="15054"/>
                  </a:lnTo>
                  <a:lnTo>
                    <a:pt x="15591" y="14785"/>
                  </a:lnTo>
                  <a:lnTo>
                    <a:pt x="10215" y="5645"/>
                  </a:lnTo>
                  <a:lnTo>
                    <a:pt x="4704" y="0"/>
                  </a:lnTo>
                  <a:close/>
                </a:path>
              </a:pathLst>
            </a:custGeom>
            <a:solidFill>
              <a:srgbClr val="3295E1"/>
            </a:solidFill>
            <a:ln>
              <a:noFill/>
            </a:ln>
          </p:spPr>
          <p:txBody>
            <a:bodyPr anchorCtr="0" anchor="ctr" bIns="91425" lIns="91425" rIns="91425" tIns="91425">
              <a:noAutofit/>
            </a:bodyPr>
            <a:lstStyle/>
            <a:p>
              <a:pPr lvl="0">
                <a:spcBef>
                  <a:spcPts val="0"/>
                </a:spcBef>
                <a:buNone/>
              </a:pPr>
              <a:r>
                <a:t/>
              </a:r>
              <a:endParaRPr/>
            </a:p>
          </p:txBody>
        </p:sp>
        <p:sp>
          <p:nvSpPr>
            <p:cNvPr id="734" name="Shape 734"/>
            <p:cNvSpPr/>
            <p:nvPr/>
          </p:nvSpPr>
          <p:spPr>
            <a:xfrm>
              <a:off x="6481325" y="1431100"/>
              <a:ext cx="157950" cy="147850"/>
            </a:xfrm>
            <a:custGeom>
              <a:pathLst>
                <a:path extrusionOk="0" h="5914" w="6318">
                  <a:moveTo>
                    <a:pt x="1" y="0"/>
                  </a:moveTo>
                  <a:lnTo>
                    <a:pt x="5915" y="5914"/>
                  </a:lnTo>
                  <a:lnTo>
                    <a:pt x="6318" y="5645"/>
                  </a:lnTo>
                  <a:lnTo>
                    <a:pt x="3092" y="0"/>
                  </a:lnTo>
                  <a:close/>
                </a:path>
              </a:pathLst>
            </a:custGeom>
            <a:solidFill>
              <a:srgbClr val="3393E2"/>
            </a:solidFill>
            <a:ln>
              <a:noFill/>
            </a:ln>
          </p:spPr>
          <p:txBody>
            <a:bodyPr anchorCtr="0" anchor="ctr" bIns="91425" lIns="91425" rIns="91425" tIns="91425">
              <a:noAutofit/>
            </a:bodyPr>
            <a:lstStyle/>
            <a:p>
              <a:pPr lvl="0">
                <a:spcBef>
                  <a:spcPts val="0"/>
                </a:spcBef>
                <a:buNone/>
              </a:pPr>
              <a:r>
                <a:t/>
              </a:r>
              <a:endParaRPr/>
            </a:p>
          </p:txBody>
        </p:sp>
      </p:grpSp>
      <p:sp>
        <p:nvSpPr>
          <p:cNvPr id="735" name="Shape 735"/>
          <p:cNvSpPr/>
          <p:nvPr/>
        </p:nvSpPr>
        <p:spPr>
          <a:xfrm flipH="1" rot="10800000">
            <a:off x="-123825" y="1058975"/>
            <a:ext cx="819899" cy="710099"/>
          </a:xfrm>
          <a:prstGeom prst="hexagon">
            <a:avLst>
              <a:gd fmla="val 28678" name="adj"/>
              <a:gd fmla="val 115470" name="vf"/>
            </a:avLst>
          </a:prstGeom>
          <a:noFill/>
          <a:ln cap="flat" cmpd="sng" w="952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36" name="Shape 736"/>
          <p:cNvSpPr/>
          <p:nvPr/>
        </p:nvSpPr>
        <p:spPr>
          <a:xfrm flipH="1" rot="10800000">
            <a:off x="638174" y="1440099"/>
            <a:ext cx="428700" cy="371100"/>
          </a:xfrm>
          <a:prstGeom prst="hexagon">
            <a:avLst>
              <a:gd fmla="val 28678" name="adj"/>
              <a:gd fmla="val 115470" name="vf"/>
            </a:avLst>
          </a:pr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737" name="Shape 737"/>
          <p:cNvSpPr/>
          <p:nvPr/>
        </p:nvSpPr>
        <p:spPr>
          <a:xfrm flipH="1" rot="10800000">
            <a:off x="1495424" y="-131649"/>
            <a:ext cx="819899" cy="710099"/>
          </a:xfrm>
          <a:prstGeom prst="hexagon">
            <a:avLst>
              <a:gd fmla="val 28678" name="adj"/>
              <a:gd fmla="val 115470" name="vf"/>
            </a:avLst>
          </a:prstGeom>
          <a:noFill/>
          <a:ln cap="flat" cmpd="sng" w="76200">
            <a:solidFill>
              <a:srgbClr val="184769"/>
            </a:solidFill>
            <a:prstDash val="solid"/>
            <a:miter/>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38" name="Shape 738"/>
          <p:cNvSpPr/>
          <p:nvPr/>
        </p:nvSpPr>
        <p:spPr>
          <a:xfrm flipH="1" rot="10800000">
            <a:off x="327799" y="88924"/>
            <a:ext cx="358799" cy="310500"/>
          </a:xfrm>
          <a:prstGeom prst="hexagon">
            <a:avLst>
              <a:gd fmla="val 28678" name="adj"/>
              <a:gd fmla="val 115470" name="vf"/>
            </a:avLst>
          </a:prstGeom>
          <a:solidFill>
            <a:srgbClr val="00E1C6"/>
          </a:solidFill>
          <a:ln>
            <a:noFill/>
          </a:ln>
        </p:spPr>
        <p:txBody>
          <a:bodyPr anchorCtr="0" anchor="ctr" bIns="91425" lIns="91425" rIns="91425" tIns="91425">
            <a:noAutofit/>
          </a:bodyPr>
          <a:lstStyle/>
          <a:p>
            <a:pPr lvl="0">
              <a:spcBef>
                <a:spcPts val="0"/>
              </a:spcBef>
              <a:buNone/>
            </a:pPr>
            <a:r>
              <a:t/>
            </a:r>
            <a:endParaRPr/>
          </a:p>
        </p:txBody>
      </p:sp>
      <p:grpSp>
        <p:nvGrpSpPr>
          <p:cNvPr id="739" name="Shape 739"/>
          <p:cNvGrpSpPr/>
          <p:nvPr/>
        </p:nvGrpSpPr>
        <p:grpSpPr>
          <a:xfrm>
            <a:off x="1729783" y="61067"/>
            <a:ext cx="351203" cy="324660"/>
            <a:chOff x="5975075" y="2327500"/>
            <a:chExt cx="420100" cy="388350"/>
          </a:xfrm>
        </p:grpSpPr>
        <p:sp>
          <p:nvSpPr>
            <p:cNvPr id="740" name="Shape 740"/>
            <p:cNvSpPr/>
            <p:nvPr/>
          </p:nvSpPr>
          <p:spPr>
            <a:xfrm>
              <a:off x="5975075" y="2474650"/>
              <a:ext cx="98325" cy="220450"/>
            </a:xfrm>
            <a:custGeom>
              <a:pathLst>
                <a:path extrusionOk="0" h="8818" w="3933">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741" name="Shape 741"/>
            <p:cNvSpPr/>
            <p:nvPr/>
          </p:nvSpPr>
          <p:spPr>
            <a:xfrm>
              <a:off x="6088025" y="2327500"/>
              <a:ext cx="307150" cy="388350"/>
            </a:xfrm>
            <a:custGeom>
              <a:pathLst>
                <a:path extrusionOk="0" h="15534" w="12286">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sp>
        <p:nvSpPr>
          <p:cNvPr id="742" name="Shape 742"/>
          <p:cNvSpPr/>
          <p:nvPr/>
        </p:nvSpPr>
        <p:spPr>
          <a:xfrm>
            <a:off x="203100" y="1270176"/>
            <a:ext cx="166061" cy="287704"/>
          </a:xfrm>
          <a:custGeom>
            <a:pathLst>
              <a:path extrusionOk="0" h="20565" w="1187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grpSp>
        <p:nvGrpSpPr>
          <p:cNvPr id="743" name="Shape 743"/>
          <p:cNvGrpSpPr/>
          <p:nvPr/>
        </p:nvGrpSpPr>
        <p:grpSpPr>
          <a:xfrm>
            <a:off x="904276" y="515192"/>
            <a:ext cx="382958" cy="607110"/>
            <a:chOff x="6718575" y="2318625"/>
            <a:chExt cx="256950" cy="407375"/>
          </a:xfrm>
        </p:grpSpPr>
        <p:sp>
          <p:nvSpPr>
            <p:cNvPr id="744" name="Shape 744"/>
            <p:cNvSpPr/>
            <p:nvPr/>
          </p:nvSpPr>
          <p:spPr>
            <a:xfrm>
              <a:off x="6795900" y="2673600"/>
              <a:ext cx="102300" cy="22550"/>
            </a:xfrm>
            <a:custGeom>
              <a:pathLst>
                <a:path extrusionOk="0" fill="none" h="902" w="4092">
                  <a:moveTo>
                    <a:pt x="4092" y="902"/>
                  </a:moveTo>
                  <a:lnTo>
                    <a:pt x="4092" y="1"/>
                  </a:lnTo>
                  <a:lnTo>
                    <a:pt x="0" y="1"/>
                  </a:lnTo>
                  <a:lnTo>
                    <a:pt x="0" y="902"/>
                  </a:lnTo>
                  <a:lnTo>
                    <a:pt x="4092" y="902"/>
                  </a:lnTo>
                  <a:close/>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45" name="Shape 745"/>
            <p:cNvSpPr/>
            <p:nvPr/>
          </p:nvSpPr>
          <p:spPr>
            <a:xfrm>
              <a:off x="6795900" y="2650475"/>
              <a:ext cx="102300" cy="22550"/>
            </a:xfrm>
            <a:custGeom>
              <a:pathLst>
                <a:path extrusionOk="0" fill="none" h="902" w="4092">
                  <a:moveTo>
                    <a:pt x="4092" y="901"/>
                  </a:moveTo>
                  <a:lnTo>
                    <a:pt x="4092" y="0"/>
                  </a:lnTo>
                  <a:lnTo>
                    <a:pt x="0" y="0"/>
                  </a:lnTo>
                  <a:lnTo>
                    <a:pt x="0" y="901"/>
                  </a:lnTo>
                  <a:lnTo>
                    <a:pt x="4092" y="901"/>
                  </a:lnTo>
                  <a:close/>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46" name="Shape 746"/>
            <p:cNvSpPr/>
            <p:nvPr/>
          </p:nvSpPr>
          <p:spPr>
            <a:xfrm>
              <a:off x="6795900" y="2696125"/>
              <a:ext cx="102300" cy="29875"/>
            </a:xfrm>
            <a:custGeom>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47" name="Shape 747"/>
            <p:cNvSpPr/>
            <p:nvPr/>
          </p:nvSpPr>
          <p:spPr>
            <a:xfrm>
              <a:off x="6784925" y="2459275"/>
              <a:ext cx="35350" cy="166875"/>
            </a:xfrm>
            <a:custGeom>
              <a:pathLst>
                <a:path extrusionOk="0" fill="none" h="6675" w="1414">
                  <a:moveTo>
                    <a:pt x="1413" y="6674"/>
                  </a:moveTo>
                  <a:lnTo>
                    <a:pt x="1413" y="6674"/>
                  </a:lnTo>
                  <a:lnTo>
                    <a:pt x="585" y="2850"/>
                  </a:lnTo>
                  <a:lnTo>
                    <a:pt x="1" y="1"/>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48" name="Shape 748"/>
            <p:cNvSpPr/>
            <p:nvPr/>
          </p:nvSpPr>
          <p:spPr>
            <a:xfrm>
              <a:off x="6718575" y="2318625"/>
              <a:ext cx="256950" cy="307525"/>
            </a:xfrm>
            <a:custGeom>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49" name="Shape 749"/>
            <p:cNvSpPr/>
            <p:nvPr/>
          </p:nvSpPr>
          <p:spPr>
            <a:xfrm>
              <a:off x="6873825" y="2459275"/>
              <a:ext cx="35350" cy="166875"/>
            </a:xfrm>
            <a:custGeom>
              <a:pathLst>
                <a:path extrusionOk="0" fill="none" h="6675" w="1414">
                  <a:moveTo>
                    <a:pt x="1413" y="1"/>
                  </a:moveTo>
                  <a:lnTo>
                    <a:pt x="1413" y="1"/>
                  </a:lnTo>
                  <a:lnTo>
                    <a:pt x="829" y="2850"/>
                  </a:lnTo>
                  <a:lnTo>
                    <a:pt x="1" y="6674"/>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50" name="Shape 750"/>
            <p:cNvSpPr/>
            <p:nvPr/>
          </p:nvSpPr>
          <p:spPr>
            <a:xfrm>
              <a:off x="6801975" y="2453200"/>
              <a:ext cx="90150" cy="19500"/>
            </a:xfrm>
            <a:custGeom>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51" name="Shape 751"/>
            <p:cNvSpPr/>
            <p:nvPr/>
          </p:nvSpPr>
          <p:spPr>
            <a:xfrm>
              <a:off x="6795900" y="2628550"/>
              <a:ext cx="102300" cy="25"/>
            </a:xfrm>
            <a:custGeom>
              <a:pathLst>
                <a:path extrusionOk="0" fill="none" h="1" w="4092">
                  <a:moveTo>
                    <a:pt x="0" y="1"/>
                  </a:moveTo>
                  <a:lnTo>
                    <a:pt x="4092" y="1"/>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grpSp>
        <p:nvGrpSpPr>
          <p:cNvPr id="752" name="Shape 752"/>
          <p:cNvGrpSpPr/>
          <p:nvPr/>
        </p:nvGrpSpPr>
        <p:grpSpPr>
          <a:xfrm>
            <a:off x="335759" y="1840530"/>
            <a:ext cx="342881" cy="350068"/>
            <a:chOff x="3951850" y="2985350"/>
            <a:chExt cx="407950" cy="416500"/>
          </a:xfrm>
        </p:grpSpPr>
        <p:sp>
          <p:nvSpPr>
            <p:cNvPr id="753" name="Shape 753"/>
            <p:cNvSpPr/>
            <p:nvPr/>
          </p:nvSpPr>
          <p:spPr>
            <a:xfrm>
              <a:off x="3951850" y="2985350"/>
              <a:ext cx="314800" cy="314825"/>
            </a:xfrm>
            <a:custGeom>
              <a:pathLst>
                <a:path extrusionOk="0" fill="none" h="12593" w="12592">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54" name="Shape 754"/>
            <p:cNvSpPr/>
            <p:nvPr/>
          </p:nvSpPr>
          <p:spPr>
            <a:xfrm>
              <a:off x="3988375" y="3021875"/>
              <a:ext cx="241750" cy="241750"/>
            </a:xfrm>
            <a:custGeom>
              <a:pathLst>
                <a:path extrusionOk="0" fill="none" h="9670" w="967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55" name="Shape 755"/>
            <p:cNvSpPr/>
            <p:nvPr/>
          </p:nvSpPr>
          <p:spPr>
            <a:xfrm>
              <a:off x="4024300" y="3058425"/>
              <a:ext cx="84650" cy="84650"/>
            </a:xfrm>
            <a:custGeom>
              <a:pathLst>
                <a:path extrusionOk="0" fill="none" h="3386" w="3386">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56" name="Shape 756"/>
            <p:cNvSpPr/>
            <p:nvPr/>
          </p:nvSpPr>
          <p:spPr>
            <a:xfrm>
              <a:off x="4205750" y="3248375"/>
              <a:ext cx="154050" cy="153475"/>
            </a:xfrm>
            <a:custGeom>
              <a:pathLst>
                <a:path extrusionOk="0" fill="none" h="6139" w="6162">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grpSp>
        <p:nvGrpSpPr>
          <p:cNvPr id="757" name="Shape 757"/>
          <p:cNvGrpSpPr/>
          <p:nvPr/>
        </p:nvGrpSpPr>
        <p:grpSpPr>
          <a:xfrm flipH="1" rot="10800000">
            <a:off x="7663686" y="3682711"/>
            <a:ext cx="1034724" cy="895486"/>
            <a:chOff x="238125" y="1431100"/>
            <a:chExt cx="3296350" cy="2852775"/>
          </a:xfrm>
        </p:grpSpPr>
        <p:sp>
          <p:nvSpPr>
            <p:cNvPr id="758" name="Shape 758"/>
            <p:cNvSpPr/>
            <p:nvPr/>
          </p:nvSpPr>
          <p:spPr>
            <a:xfrm>
              <a:off x="980725" y="4136025"/>
              <a:ext cx="157950" cy="147850"/>
            </a:xfrm>
            <a:custGeom>
              <a:pathLst>
                <a:path extrusionOk="0" h="5914" w="6318">
                  <a:moveTo>
                    <a:pt x="403" y="0"/>
                  </a:moveTo>
                  <a:lnTo>
                    <a:pt x="0" y="269"/>
                  </a:lnTo>
                  <a:lnTo>
                    <a:pt x="3226" y="5914"/>
                  </a:lnTo>
                  <a:lnTo>
                    <a:pt x="6317" y="5914"/>
                  </a:lnTo>
                  <a:lnTo>
                    <a:pt x="403" y="0"/>
                  </a:lnTo>
                  <a:close/>
                </a:path>
              </a:pathLst>
            </a:custGeom>
            <a:solidFill>
              <a:srgbClr val="00E2C7"/>
            </a:solidFill>
            <a:ln>
              <a:noFill/>
            </a:ln>
          </p:spPr>
          <p:txBody>
            <a:bodyPr anchorCtr="0" anchor="ctr" bIns="91425" lIns="91425" rIns="91425" tIns="91425">
              <a:noAutofit/>
            </a:bodyPr>
            <a:lstStyle/>
            <a:p>
              <a:pPr lvl="0">
                <a:spcBef>
                  <a:spcPts val="0"/>
                </a:spcBef>
                <a:buNone/>
              </a:pPr>
              <a:r>
                <a:t/>
              </a:r>
              <a:endParaRPr/>
            </a:p>
          </p:txBody>
        </p:sp>
        <p:sp>
          <p:nvSpPr>
            <p:cNvPr id="759" name="Shape 759"/>
            <p:cNvSpPr/>
            <p:nvPr/>
          </p:nvSpPr>
          <p:spPr>
            <a:xfrm>
              <a:off x="849675" y="3907525"/>
              <a:ext cx="386425" cy="376350"/>
            </a:xfrm>
            <a:custGeom>
              <a:pathLst>
                <a:path extrusionOk="0" h="15054" w="15457">
                  <a:moveTo>
                    <a:pt x="403" y="0"/>
                  </a:moveTo>
                  <a:lnTo>
                    <a:pt x="0" y="269"/>
                  </a:lnTo>
                  <a:lnTo>
                    <a:pt x="5242" y="9543"/>
                  </a:lnTo>
                  <a:lnTo>
                    <a:pt x="10887" y="15054"/>
                  </a:lnTo>
                  <a:lnTo>
                    <a:pt x="15457" y="15054"/>
                  </a:lnTo>
                  <a:lnTo>
                    <a:pt x="403" y="0"/>
                  </a:lnTo>
                  <a:close/>
                </a:path>
              </a:pathLst>
            </a:custGeom>
            <a:solidFill>
              <a:srgbClr val="01E0C8"/>
            </a:solidFill>
            <a:ln>
              <a:noFill/>
            </a:ln>
          </p:spPr>
          <p:txBody>
            <a:bodyPr anchorCtr="0" anchor="ctr" bIns="91425" lIns="91425" rIns="91425" tIns="91425">
              <a:noAutofit/>
            </a:bodyPr>
            <a:lstStyle/>
            <a:p>
              <a:pPr lvl="0">
                <a:spcBef>
                  <a:spcPts val="0"/>
                </a:spcBef>
                <a:buNone/>
              </a:pPr>
              <a:r>
                <a:t/>
              </a:r>
              <a:endParaRPr/>
            </a:p>
          </p:txBody>
        </p:sp>
        <p:sp>
          <p:nvSpPr>
            <p:cNvPr id="760" name="Shape 760"/>
            <p:cNvSpPr/>
            <p:nvPr/>
          </p:nvSpPr>
          <p:spPr>
            <a:xfrm>
              <a:off x="715250" y="3675675"/>
              <a:ext cx="618300" cy="608200"/>
            </a:xfrm>
            <a:custGeom>
              <a:pathLst>
                <a:path extrusionOk="0" h="24328" w="24732">
                  <a:moveTo>
                    <a:pt x="404" y="0"/>
                  </a:moveTo>
                  <a:lnTo>
                    <a:pt x="1" y="404"/>
                  </a:lnTo>
                  <a:lnTo>
                    <a:pt x="5377" y="9543"/>
                  </a:lnTo>
                  <a:lnTo>
                    <a:pt x="20162" y="24328"/>
                  </a:lnTo>
                  <a:lnTo>
                    <a:pt x="24732" y="24328"/>
                  </a:lnTo>
                  <a:lnTo>
                    <a:pt x="404" y="0"/>
                  </a:lnTo>
                  <a:close/>
                </a:path>
              </a:pathLst>
            </a:custGeom>
            <a:solidFill>
              <a:srgbClr val="02DFC8"/>
            </a:solidFill>
            <a:ln>
              <a:noFill/>
            </a:ln>
          </p:spPr>
          <p:txBody>
            <a:bodyPr anchorCtr="0" anchor="ctr" bIns="91425" lIns="91425" rIns="91425" tIns="91425">
              <a:noAutofit/>
            </a:bodyPr>
            <a:lstStyle/>
            <a:p>
              <a:pPr lvl="0">
                <a:spcBef>
                  <a:spcPts val="0"/>
                </a:spcBef>
                <a:buNone/>
              </a:pPr>
              <a:r>
                <a:t/>
              </a:r>
              <a:endParaRPr/>
            </a:p>
          </p:txBody>
        </p:sp>
        <p:sp>
          <p:nvSpPr>
            <p:cNvPr id="761" name="Shape 761"/>
            <p:cNvSpPr/>
            <p:nvPr/>
          </p:nvSpPr>
          <p:spPr>
            <a:xfrm>
              <a:off x="584200" y="3447175"/>
              <a:ext cx="846800" cy="836700"/>
            </a:xfrm>
            <a:custGeom>
              <a:pathLst>
                <a:path extrusionOk="0" h="33468" w="33872">
                  <a:moveTo>
                    <a:pt x="404" y="1"/>
                  </a:moveTo>
                  <a:lnTo>
                    <a:pt x="1" y="270"/>
                  </a:lnTo>
                  <a:lnTo>
                    <a:pt x="5243" y="9544"/>
                  </a:lnTo>
                  <a:lnTo>
                    <a:pt x="29167" y="33468"/>
                  </a:lnTo>
                  <a:lnTo>
                    <a:pt x="33872" y="33468"/>
                  </a:lnTo>
                  <a:lnTo>
                    <a:pt x="404" y="1"/>
                  </a:lnTo>
                  <a:close/>
                </a:path>
              </a:pathLst>
            </a:custGeom>
            <a:solidFill>
              <a:srgbClr val="03DDC9"/>
            </a:solidFill>
            <a:ln>
              <a:noFill/>
            </a:ln>
          </p:spPr>
          <p:txBody>
            <a:bodyPr anchorCtr="0" anchor="ctr" bIns="91425" lIns="91425" rIns="91425" tIns="91425">
              <a:noAutofit/>
            </a:bodyPr>
            <a:lstStyle/>
            <a:p>
              <a:pPr lvl="0">
                <a:spcBef>
                  <a:spcPts val="0"/>
                </a:spcBef>
                <a:buNone/>
              </a:pPr>
              <a:r>
                <a:t/>
              </a:r>
              <a:endParaRPr/>
            </a:p>
          </p:txBody>
        </p:sp>
        <p:sp>
          <p:nvSpPr>
            <p:cNvPr id="762" name="Shape 762"/>
            <p:cNvSpPr/>
            <p:nvPr/>
          </p:nvSpPr>
          <p:spPr>
            <a:xfrm>
              <a:off x="449800" y="3218700"/>
              <a:ext cx="1078650" cy="1065175"/>
            </a:xfrm>
            <a:custGeom>
              <a:pathLst>
                <a:path extrusionOk="0" h="42607" w="43146">
                  <a:moveTo>
                    <a:pt x="404" y="0"/>
                  </a:moveTo>
                  <a:lnTo>
                    <a:pt x="1" y="269"/>
                  </a:lnTo>
                  <a:lnTo>
                    <a:pt x="5377" y="9543"/>
                  </a:lnTo>
                  <a:lnTo>
                    <a:pt x="38441" y="42607"/>
                  </a:lnTo>
                  <a:lnTo>
                    <a:pt x="43145" y="42607"/>
                  </a:lnTo>
                  <a:lnTo>
                    <a:pt x="404" y="0"/>
                  </a:lnTo>
                  <a:close/>
                </a:path>
              </a:pathLst>
            </a:custGeom>
            <a:solidFill>
              <a:srgbClr val="04DBC9"/>
            </a:solidFill>
            <a:ln>
              <a:noFill/>
            </a:ln>
          </p:spPr>
          <p:txBody>
            <a:bodyPr anchorCtr="0" anchor="ctr" bIns="91425" lIns="91425" rIns="91425" tIns="91425">
              <a:noAutofit/>
            </a:bodyPr>
            <a:lstStyle/>
            <a:p>
              <a:pPr lvl="0">
                <a:spcBef>
                  <a:spcPts val="0"/>
                </a:spcBef>
                <a:buNone/>
              </a:pPr>
              <a:r>
                <a:t/>
              </a:r>
              <a:endParaRPr/>
            </a:p>
          </p:txBody>
        </p:sp>
        <p:sp>
          <p:nvSpPr>
            <p:cNvPr id="763" name="Shape 763"/>
            <p:cNvSpPr/>
            <p:nvPr/>
          </p:nvSpPr>
          <p:spPr>
            <a:xfrm>
              <a:off x="318750" y="2990200"/>
              <a:ext cx="1307150" cy="1293675"/>
            </a:xfrm>
            <a:custGeom>
              <a:pathLst>
                <a:path extrusionOk="0" h="51747" w="52286">
                  <a:moveTo>
                    <a:pt x="404" y="1"/>
                  </a:moveTo>
                  <a:lnTo>
                    <a:pt x="1" y="269"/>
                  </a:lnTo>
                  <a:lnTo>
                    <a:pt x="5243" y="9409"/>
                  </a:lnTo>
                  <a:lnTo>
                    <a:pt x="47581" y="51747"/>
                  </a:lnTo>
                  <a:lnTo>
                    <a:pt x="52285" y="51747"/>
                  </a:lnTo>
                  <a:lnTo>
                    <a:pt x="39517" y="38978"/>
                  </a:lnTo>
                  <a:lnTo>
                    <a:pt x="37097" y="38978"/>
                  </a:lnTo>
                  <a:lnTo>
                    <a:pt x="33737" y="33333"/>
                  </a:lnTo>
                  <a:lnTo>
                    <a:pt x="404" y="1"/>
                  </a:lnTo>
                  <a:close/>
                </a:path>
              </a:pathLst>
            </a:custGeom>
            <a:solidFill>
              <a:srgbClr val="06D9CA"/>
            </a:solidFill>
            <a:ln>
              <a:noFill/>
            </a:ln>
          </p:spPr>
          <p:txBody>
            <a:bodyPr anchorCtr="0" anchor="ctr" bIns="91425" lIns="91425" rIns="91425" tIns="91425">
              <a:noAutofit/>
            </a:bodyPr>
            <a:lstStyle/>
            <a:p>
              <a:pPr lvl="0">
                <a:spcBef>
                  <a:spcPts val="0"/>
                </a:spcBef>
                <a:buNone/>
              </a:pPr>
              <a:r>
                <a:t/>
              </a:r>
              <a:endParaRPr/>
            </a:p>
          </p:txBody>
        </p:sp>
        <p:sp>
          <p:nvSpPr>
            <p:cNvPr id="764" name="Shape 764"/>
            <p:cNvSpPr/>
            <p:nvPr/>
          </p:nvSpPr>
          <p:spPr>
            <a:xfrm>
              <a:off x="1286500" y="3964650"/>
              <a:ext cx="436850" cy="319225"/>
            </a:xfrm>
            <a:custGeom>
              <a:pathLst>
                <a:path extrusionOk="0" h="12769" w="17474">
                  <a:moveTo>
                    <a:pt x="0" y="0"/>
                  </a:moveTo>
                  <a:lnTo>
                    <a:pt x="12769" y="12769"/>
                  </a:lnTo>
                  <a:lnTo>
                    <a:pt x="17473" y="12769"/>
                  </a:lnTo>
                  <a:lnTo>
                    <a:pt x="4704"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765" name="Shape 765"/>
            <p:cNvSpPr/>
            <p:nvPr/>
          </p:nvSpPr>
          <p:spPr>
            <a:xfrm>
              <a:off x="238125" y="2822200"/>
              <a:ext cx="924075" cy="1008075"/>
            </a:xfrm>
            <a:custGeom>
              <a:pathLst>
                <a:path extrusionOk="0" h="40323" w="36963">
                  <a:moveTo>
                    <a:pt x="806" y="0"/>
                  </a:moveTo>
                  <a:lnTo>
                    <a:pt x="0" y="1479"/>
                  </a:lnTo>
                  <a:lnTo>
                    <a:pt x="3226" y="6989"/>
                  </a:lnTo>
                  <a:lnTo>
                    <a:pt x="36559" y="40322"/>
                  </a:lnTo>
                  <a:lnTo>
                    <a:pt x="36962" y="40053"/>
                  </a:lnTo>
                  <a:lnTo>
                    <a:pt x="31720" y="30779"/>
                  </a:lnTo>
                  <a:lnTo>
                    <a:pt x="806"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766" name="Shape 766"/>
            <p:cNvSpPr/>
            <p:nvPr/>
          </p:nvSpPr>
          <p:spPr>
            <a:xfrm>
              <a:off x="1383925" y="3964650"/>
              <a:ext cx="433500" cy="319225"/>
            </a:xfrm>
            <a:custGeom>
              <a:pathLst>
                <a:path extrusionOk="0" h="12769" w="17340">
                  <a:moveTo>
                    <a:pt x="1" y="0"/>
                  </a:moveTo>
                  <a:lnTo>
                    <a:pt x="12770" y="12769"/>
                  </a:lnTo>
                  <a:lnTo>
                    <a:pt x="17339" y="12769"/>
                  </a:lnTo>
                  <a:lnTo>
                    <a:pt x="4705" y="0"/>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767" name="Shape 767"/>
            <p:cNvSpPr/>
            <p:nvPr/>
          </p:nvSpPr>
          <p:spPr>
            <a:xfrm>
              <a:off x="251550" y="2761700"/>
              <a:ext cx="779600" cy="840075"/>
            </a:xfrm>
            <a:custGeom>
              <a:pathLst>
                <a:path extrusionOk="0" h="33603" w="31184">
                  <a:moveTo>
                    <a:pt x="1748" y="1"/>
                  </a:moveTo>
                  <a:lnTo>
                    <a:pt x="1" y="2823"/>
                  </a:lnTo>
                  <a:lnTo>
                    <a:pt x="30780" y="33603"/>
                  </a:lnTo>
                  <a:lnTo>
                    <a:pt x="31183" y="33199"/>
                  </a:lnTo>
                  <a:lnTo>
                    <a:pt x="25807" y="24060"/>
                  </a:lnTo>
                  <a:lnTo>
                    <a:pt x="1748" y="1"/>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768" name="Shape 768"/>
            <p:cNvSpPr/>
            <p:nvPr/>
          </p:nvSpPr>
          <p:spPr>
            <a:xfrm>
              <a:off x="288525" y="2697875"/>
              <a:ext cx="608200" cy="675400"/>
            </a:xfrm>
            <a:custGeom>
              <a:pathLst>
                <a:path extrusionOk="0" h="27016" w="24328">
                  <a:moveTo>
                    <a:pt x="1613" y="0"/>
                  </a:moveTo>
                  <a:lnTo>
                    <a:pt x="0" y="2957"/>
                  </a:lnTo>
                  <a:lnTo>
                    <a:pt x="23925" y="27016"/>
                  </a:lnTo>
                  <a:lnTo>
                    <a:pt x="24328" y="26613"/>
                  </a:lnTo>
                  <a:lnTo>
                    <a:pt x="19086" y="17473"/>
                  </a:lnTo>
                  <a:lnTo>
                    <a:pt x="1613"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769" name="Shape 769"/>
            <p:cNvSpPr/>
            <p:nvPr/>
          </p:nvSpPr>
          <p:spPr>
            <a:xfrm>
              <a:off x="1481375" y="3964650"/>
              <a:ext cx="433500" cy="319225"/>
            </a:xfrm>
            <a:custGeom>
              <a:pathLst>
                <a:path extrusionOk="0" h="12769" w="17340">
                  <a:moveTo>
                    <a:pt x="1" y="0"/>
                  </a:moveTo>
                  <a:lnTo>
                    <a:pt x="12769" y="12769"/>
                  </a:lnTo>
                  <a:lnTo>
                    <a:pt x="17339" y="12769"/>
                  </a:lnTo>
                  <a:lnTo>
                    <a:pt x="4705"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770" name="Shape 770"/>
            <p:cNvSpPr/>
            <p:nvPr/>
          </p:nvSpPr>
          <p:spPr>
            <a:xfrm>
              <a:off x="1578825" y="3964650"/>
              <a:ext cx="433500" cy="319225"/>
            </a:xfrm>
            <a:custGeom>
              <a:pathLst>
                <a:path extrusionOk="0" h="12769" w="17340">
                  <a:moveTo>
                    <a:pt x="1" y="0"/>
                  </a:moveTo>
                  <a:lnTo>
                    <a:pt x="12769" y="12769"/>
                  </a:lnTo>
                  <a:lnTo>
                    <a:pt x="17339" y="12769"/>
                  </a:lnTo>
                  <a:lnTo>
                    <a:pt x="4570" y="0"/>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771" name="Shape 771"/>
            <p:cNvSpPr/>
            <p:nvPr/>
          </p:nvSpPr>
          <p:spPr>
            <a:xfrm>
              <a:off x="322125" y="2637375"/>
              <a:ext cx="443550" cy="504050"/>
            </a:xfrm>
            <a:custGeom>
              <a:pathLst>
                <a:path extrusionOk="0" h="20162" w="17742">
                  <a:moveTo>
                    <a:pt x="1747" y="1"/>
                  </a:moveTo>
                  <a:lnTo>
                    <a:pt x="0" y="2958"/>
                  </a:lnTo>
                  <a:lnTo>
                    <a:pt x="17339" y="20162"/>
                  </a:lnTo>
                  <a:lnTo>
                    <a:pt x="17742" y="19893"/>
                  </a:lnTo>
                  <a:lnTo>
                    <a:pt x="12366" y="10619"/>
                  </a:lnTo>
                  <a:lnTo>
                    <a:pt x="1747" y="1"/>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772" name="Shape 772"/>
            <p:cNvSpPr/>
            <p:nvPr/>
          </p:nvSpPr>
          <p:spPr>
            <a:xfrm>
              <a:off x="359075" y="2576900"/>
              <a:ext cx="275575" cy="336050"/>
            </a:xfrm>
            <a:custGeom>
              <a:pathLst>
                <a:path extrusionOk="0" h="13442" w="11023">
                  <a:moveTo>
                    <a:pt x="1614" y="1"/>
                  </a:moveTo>
                  <a:lnTo>
                    <a:pt x="1" y="2823"/>
                  </a:lnTo>
                  <a:lnTo>
                    <a:pt x="10484" y="13441"/>
                  </a:lnTo>
                  <a:lnTo>
                    <a:pt x="10888" y="13172"/>
                  </a:lnTo>
                  <a:lnTo>
                    <a:pt x="9812" y="11291"/>
                  </a:lnTo>
                  <a:lnTo>
                    <a:pt x="11022" y="9275"/>
                  </a:lnTo>
                  <a:lnTo>
                    <a:pt x="1614" y="1"/>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773" name="Shape 773"/>
            <p:cNvSpPr/>
            <p:nvPr/>
          </p:nvSpPr>
          <p:spPr>
            <a:xfrm>
              <a:off x="1676275" y="3964650"/>
              <a:ext cx="433475" cy="319225"/>
            </a:xfrm>
            <a:custGeom>
              <a:pathLst>
                <a:path extrusionOk="0" h="12769" w="17339">
                  <a:moveTo>
                    <a:pt x="0" y="0"/>
                  </a:moveTo>
                  <a:lnTo>
                    <a:pt x="12769" y="12769"/>
                  </a:lnTo>
                  <a:lnTo>
                    <a:pt x="17339" y="12769"/>
                  </a:lnTo>
                  <a:lnTo>
                    <a:pt x="4570" y="0"/>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774" name="Shape 774"/>
            <p:cNvSpPr/>
            <p:nvPr/>
          </p:nvSpPr>
          <p:spPr>
            <a:xfrm>
              <a:off x="392675" y="2513050"/>
              <a:ext cx="275575" cy="309175"/>
            </a:xfrm>
            <a:custGeom>
              <a:pathLst>
                <a:path extrusionOk="0" h="12367" w="11023">
                  <a:moveTo>
                    <a:pt x="1748" y="1"/>
                  </a:moveTo>
                  <a:lnTo>
                    <a:pt x="1" y="2958"/>
                  </a:lnTo>
                  <a:lnTo>
                    <a:pt x="9409" y="12366"/>
                  </a:lnTo>
                  <a:lnTo>
                    <a:pt x="11022" y="9409"/>
                  </a:lnTo>
                  <a:lnTo>
                    <a:pt x="1748" y="1"/>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775" name="Shape 775"/>
            <p:cNvSpPr/>
            <p:nvPr/>
          </p:nvSpPr>
          <p:spPr>
            <a:xfrm>
              <a:off x="1773725" y="3964650"/>
              <a:ext cx="433475" cy="319225"/>
            </a:xfrm>
            <a:custGeom>
              <a:pathLst>
                <a:path extrusionOk="0" h="12769" w="17339">
                  <a:moveTo>
                    <a:pt x="0" y="0"/>
                  </a:moveTo>
                  <a:lnTo>
                    <a:pt x="12634" y="12769"/>
                  </a:lnTo>
                  <a:lnTo>
                    <a:pt x="17339" y="12769"/>
                  </a:lnTo>
                  <a:lnTo>
                    <a:pt x="4570" y="0"/>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776" name="Shape 776"/>
            <p:cNvSpPr/>
            <p:nvPr/>
          </p:nvSpPr>
          <p:spPr>
            <a:xfrm>
              <a:off x="429650" y="2452575"/>
              <a:ext cx="275550" cy="305800"/>
            </a:xfrm>
            <a:custGeom>
              <a:pathLst>
                <a:path extrusionOk="0" h="12232" w="11022">
                  <a:moveTo>
                    <a:pt x="1748" y="1"/>
                  </a:moveTo>
                  <a:lnTo>
                    <a:pt x="0" y="2957"/>
                  </a:lnTo>
                  <a:lnTo>
                    <a:pt x="9274" y="12232"/>
                  </a:lnTo>
                  <a:lnTo>
                    <a:pt x="11022" y="9275"/>
                  </a:lnTo>
                  <a:lnTo>
                    <a:pt x="1748" y="1"/>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777" name="Shape 777"/>
            <p:cNvSpPr/>
            <p:nvPr/>
          </p:nvSpPr>
          <p:spPr>
            <a:xfrm>
              <a:off x="1871150" y="3964650"/>
              <a:ext cx="433500" cy="319225"/>
            </a:xfrm>
            <a:custGeom>
              <a:pathLst>
                <a:path extrusionOk="0" h="12769" w="17340">
                  <a:moveTo>
                    <a:pt x="1" y="0"/>
                  </a:moveTo>
                  <a:lnTo>
                    <a:pt x="12635" y="12769"/>
                  </a:lnTo>
                  <a:lnTo>
                    <a:pt x="17340" y="12769"/>
                  </a:lnTo>
                  <a:lnTo>
                    <a:pt x="4571" y="0"/>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778" name="Shape 778"/>
            <p:cNvSpPr/>
            <p:nvPr/>
          </p:nvSpPr>
          <p:spPr>
            <a:xfrm>
              <a:off x="1965250" y="3964650"/>
              <a:ext cx="436850" cy="319225"/>
            </a:xfrm>
            <a:custGeom>
              <a:pathLst>
                <a:path extrusionOk="0" h="12769" w="17474">
                  <a:moveTo>
                    <a:pt x="0" y="0"/>
                  </a:moveTo>
                  <a:lnTo>
                    <a:pt x="12769" y="12769"/>
                  </a:lnTo>
                  <a:lnTo>
                    <a:pt x="17473" y="12769"/>
                  </a:lnTo>
                  <a:lnTo>
                    <a:pt x="4705"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779" name="Shape 779"/>
            <p:cNvSpPr/>
            <p:nvPr/>
          </p:nvSpPr>
          <p:spPr>
            <a:xfrm>
              <a:off x="466600" y="2392100"/>
              <a:ext cx="272200" cy="305800"/>
            </a:xfrm>
            <a:custGeom>
              <a:pathLst>
                <a:path extrusionOk="0" h="12232" w="10888">
                  <a:moveTo>
                    <a:pt x="1614" y="0"/>
                  </a:moveTo>
                  <a:lnTo>
                    <a:pt x="1" y="2957"/>
                  </a:lnTo>
                  <a:lnTo>
                    <a:pt x="9275" y="12231"/>
                  </a:lnTo>
                  <a:lnTo>
                    <a:pt x="10888" y="9274"/>
                  </a:lnTo>
                  <a:lnTo>
                    <a:pt x="1614"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780" name="Shape 780"/>
            <p:cNvSpPr/>
            <p:nvPr/>
          </p:nvSpPr>
          <p:spPr>
            <a:xfrm>
              <a:off x="2062700" y="3964650"/>
              <a:ext cx="433475" cy="319225"/>
            </a:xfrm>
            <a:custGeom>
              <a:pathLst>
                <a:path extrusionOk="0" h="12769" w="17339">
                  <a:moveTo>
                    <a:pt x="0" y="0"/>
                  </a:moveTo>
                  <a:lnTo>
                    <a:pt x="12769" y="12769"/>
                  </a:lnTo>
                  <a:lnTo>
                    <a:pt x="17339" y="12769"/>
                  </a:lnTo>
                  <a:lnTo>
                    <a:pt x="4704" y="0"/>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781" name="Shape 781"/>
            <p:cNvSpPr/>
            <p:nvPr/>
          </p:nvSpPr>
          <p:spPr>
            <a:xfrm>
              <a:off x="500200" y="2328250"/>
              <a:ext cx="275575" cy="309150"/>
            </a:xfrm>
            <a:custGeom>
              <a:pathLst>
                <a:path extrusionOk="0" h="12366" w="11023">
                  <a:moveTo>
                    <a:pt x="1748" y="1"/>
                  </a:moveTo>
                  <a:lnTo>
                    <a:pt x="1" y="2957"/>
                  </a:lnTo>
                  <a:lnTo>
                    <a:pt x="9275" y="12366"/>
                  </a:lnTo>
                  <a:lnTo>
                    <a:pt x="11022" y="9409"/>
                  </a:lnTo>
                  <a:lnTo>
                    <a:pt x="1748" y="1"/>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782" name="Shape 782"/>
            <p:cNvSpPr/>
            <p:nvPr/>
          </p:nvSpPr>
          <p:spPr>
            <a:xfrm>
              <a:off x="537175" y="2267775"/>
              <a:ext cx="275550" cy="305800"/>
            </a:xfrm>
            <a:custGeom>
              <a:pathLst>
                <a:path extrusionOk="0" h="12232" w="11022">
                  <a:moveTo>
                    <a:pt x="1613" y="0"/>
                  </a:moveTo>
                  <a:lnTo>
                    <a:pt x="0" y="2957"/>
                  </a:lnTo>
                  <a:lnTo>
                    <a:pt x="9274" y="12231"/>
                  </a:lnTo>
                  <a:lnTo>
                    <a:pt x="11022" y="9274"/>
                  </a:lnTo>
                  <a:lnTo>
                    <a:pt x="1613"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783" name="Shape 783"/>
            <p:cNvSpPr/>
            <p:nvPr/>
          </p:nvSpPr>
          <p:spPr>
            <a:xfrm>
              <a:off x="2160150" y="3964650"/>
              <a:ext cx="433475" cy="319225"/>
            </a:xfrm>
            <a:custGeom>
              <a:pathLst>
                <a:path extrusionOk="0" h="12769" w="17339">
                  <a:moveTo>
                    <a:pt x="0" y="0"/>
                  </a:moveTo>
                  <a:lnTo>
                    <a:pt x="12769" y="12769"/>
                  </a:lnTo>
                  <a:lnTo>
                    <a:pt x="17339" y="12769"/>
                  </a:lnTo>
                  <a:lnTo>
                    <a:pt x="4704"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784" name="Shape 784"/>
            <p:cNvSpPr/>
            <p:nvPr/>
          </p:nvSpPr>
          <p:spPr>
            <a:xfrm>
              <a:off x="570775" y="2207275"/>
              <a:ext cx="275550" cy="305800"/>
            </a:xfrm>
            <a:custGeom>
              <a:pathLst>
                <a:path extrusionOk="0" h="12232" w="11022">
                  <a:moveTo>
                    <a:pt x="1748" y="1"/>
                  </a:moveTo>
                  <a:lnTo>
                    <a:pt x="0" y="2958"/>
                  </a:lnTo>
                  <a:lnTo>
                    <a:pt x="9409" y="12232"/>
                  </a:lnTo>
                  <a:lnTo>
                    <a:pt x="11022" y="9275"/>
                  </a:lnTo>
                  <a:lnTo>
                    <a:pt x="1748" y="1"/>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785" name="Shape 785"/>
            <p:cNvSpPr/>
            <p:nvPr/>
          </p:nvSpPr>
          <p:spPr>
            <a:xfrm>
              <a:off x="2257575" y="3964650"/>
              <a:ext cx="433500" cy="319225"/>
            </a:xfrm>
            <a:custGeom>
              <a:pathLst>
                <a:path extrusionOk="0" h="12769" w="17340">
                  <a:moveTo>
                    <a:pt x="1" y="0"/>
                  </a:moveTo>
                  <a:lnTo>
                    <a:pt x="12770" y="12769"/>
                  </a:lnTo>
                  <a:lnTo>
                    <a:pt x="17339" y="12769"/>
                  </a:lnTo>
                  <a:lnTo>
                    <a:pt x="4705" y="0"/>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786" name="Shape 786"/>
            <p:cNvSpPr/>
            <p:nvPr/>
          </p:nvSpPr>
          <p:spPr>
            <a:xfrm>
              <a:off x="2355025" y="3964650"/>
              <a:ext cx="383100" cy="319225"/>
            </a:xfrm>
            <a:custGeom>
              <a:pathLst>
                <a:path extrusionOk="0" h="12769" w="15324">
                  <a:moveTo>
                    <a:pt x="1" y="0"/>
                  </a:moveTo>
                  <a:lnTo>
                    <a:pt x="12769" y="12769"/>
                  </a:lnTo>
                  <a:lnTo>
                    <a:pt x="14248" y="12769"/>
                  </a:lnTo>
                  <a:lnTo>
                    <a:pt x="15323" y="10753"/>
                  </a:lnTo>
                  <a:lnTo>
                    <a:pt x="4570" y="0"/>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787" name="Shape 787"/>
            <p:cNvSpPr/>
            <p:nvPr/>
          </p:nvSpPr>
          <p:spPr>
            <a:xfrm>
              <a:off x="607725" y="2146800"/>
              <a:ext cx="275575" cy="305800"/>
            </a:xfrm>
            <a:custGeom>
              <a:pathLst>
                <a:path extrusionOk="0" h="12232" w="11023">
                  <a:moveTo>
                    <a:pt x="1614" y="1"/>
                  </a:moveTo>
                  <a:lnTo>
                    <a:pt x="1" y="2823"/>
                  </a:lnTo>
                  <a:lnTo>
                    <a:pt x="9275" y="12232"/>
                  </a:lnTo>
                  <a:lnTo>
                    <a:pt x="11022" y="9275"/>
                  </a:lnTo>
                  <a:lnTo>
                    <a:pt x="1614" y="1"/>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788" name="Shape 788"/>
            <p:cNvSpPr/>
            <p:nvPr/>
          </p:nvSpPr>
          <p:spPr>
            <a:xfrm>
              <a:off x="2452475" y="3941125"/>
              <a:ext cx="322600" cy="305800"/>
            </a:xfrm>
            <a:custGeom>
              <a:pathLst>
                <a:path extrusionOk="0" h="12232" w="12904">
                  <a:moveTo>
                    <a:pt x="3495" y="1"/>
                  </a:moveTo>
                  <a:lnTo>
                    <a:pt x="2957" y="941"/>
                  </a:lnTo>
                  <a:lnTo>
                    <a:pt x="0" y="941"/>
                  </a:lnTo>
                  <a:lnTo>
                    <a:pt x="11156" y="12232"/>
                  </a:lnTo>
                  <a:lnTo>
                    <a:pt x="12904" y="9275"/>
                  </a:lnTo>
                  <a:lnTo>
                    <a:pt x="3495"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789" name="Shape 789"/>
            <p:cNvSpPr/>
            <p:nvPr/>
          </p:nvSpPr>
          <p:spPr>
            <a:xfrm>
              <a:off x="641325" y="2082950"/>
              <a:ext cx="275575" cy="305800"/>
            </a:xfrm>
            <a:custGeom>
              <a:pathLst>
                <a:path extrusionOk="0" h="12232" w="11023">
                  <a:moveTo>
                    <a:pt x="1748" y="1"/>
                  </a:moveTo>
                  <a:lnTo>
                    <a:pt x="1" y="2958"/>
                  </a:lnTo>
                  <a:lnTo>
                    <a:pt x="9409" y="12232"/>
                  </a:lnTo>
                  <a:lnTo>
                    <a:pt x="11022" y="9409"/>
                  </a:lnTo>
                  <a:lnTo>
                    <a:pt x="1748"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790" name="Shape 790"/>
            <p:cNvSpPr/>
            <p:nvPr/>
          </p:nvSpPr>
          <p:spPr>
            <a:xfrm>
              <a:off x="678300" y="2022475"/>
              <a:ext cx="275550" cy="305800"/>
            </a:xfrm>
            <a:custGeom>
              <a:pathLst>
                <a:path extrusionOk="0" h="12232" w="11022">
                  <a:moveTo>
                    <a:pt x="1748" y="1"/>
                  </a:moveTo>
                  <a:lnTo>
                    <a:pt x="0" y="2957"/>
                  </a:lnTo>
                  <a:lnTo>
                    <a:pt x="9274" y="12232"/>
                  </a:lnTo>
                  <a:lnTo>
                    <a:pt x="11022" y="9275"/>
                  </a:lnTo>
                  <a:lnTo>
                    <a:pt x="1748"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791" name="Shape 791"/>
            <p:cNvSpPr/>
            <p:nvPr/>
          </p:nvSpPr>
          <p:spPr>
            <a:xfrm>
              <a:off x="2533125" y="3877275"/>
              <a:ext cx="275550" cy="309175"/>
            </a:xfrm>
            <a:custGeom>
              <a:pathLst>
                <a:path extrusionOk="0" h="12367" w="11022">
                  <a:moveTo>
                    <a:pt x="1748" y="1"/>
                  </a:moveTo>
                  <a:lnTo>
                    <a:pt x="0" y="2958"/>
                  </a:lnTo>
                  <a:lnTo>
                    <a:pt x="9409" y="12366"/>
                  </a:lnTo>
                  <a:lnTo>
                    <a:pt x="11022" y="9409"/>
                  </a:lnTo>
                  <a:lnTo>
                    <a:pt x="1748"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792" name="Shape 792"/>
            <p:cNvSpPr/>
            <p:nvPr/>
          </p:nvSpPr>
          <p:spPr>
            <a:xfrm>
              <a:off x="2570075" y="3816800"/>
              <a:ext cx="275575" cy="305800"/>
            </a:xfrm>
            <a:custGeom>
              <a:pathLst>
                <a:path extrusionOk="0" h="12232" w="11023">
                  <a:moveTo>
                    <a:pt x="1614" y="1"/>
                  </a:moveTo>
                  <a:lnTo>
                    <a:pt x="1" y="2957"/>
                  </a:lnTo>
                  <a:lnTo>
                    <a:pt x="9275" y="12232"/>
                  </a:lnTo>
                  <a:lnTo>
                    <a:pt x="11022" y="9275"/>
                  </a:lnTo>
                  <a:lnTo>
                    <a:pt x="1614" y="1"/>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793" name="Shape 793"/>
            <p:cNvSpPr/>
            <p:nvPr/>
          </p:nvSpPr>
          <p:spPr>
            <a:xfrm>
              <a:off x="711900" y="1962000"/>
              <a:ext cx="275550" cy="305800"/>
            </a:xfrm>
            <a:custGeom>
              <a:pathLst>
                <a:path extrusionOk="0" h="12232" w="11022">
                  <a:moveTo>
                    <a:pt x="1748" y="0"/>
                  </a:moveTo>
                  <a:lnTo>
                    <a:pt x="0" y="2957"/>
                  </a:lnTo>
                  <a:lnTo>
                    <a:pt x="9409" y="12231"/>
                  </a:lnTo>
                  <a:lnTo>
                    <a:pt x="11022" y="9274"/>
                  </a:lnTo>
                  <a:lnTo>
                    <a:pt x="1748" y="0"/>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794" name="Shape 794"/>
            <p:cNvSpPr/>
            <p:nvPr/>
          </p:nvSpPr>
          <p:spPr>
            <a:xfrm>
              <a:off x="2603675" y="3756325"/>
              <a:ext cx="275575" cy="305800"/>
            </a:xfrm>
            <a:custGeom>
              <a:pathLst>
                <a:path extrusionOk="0" h="12232" w="11023">
                  <a:moveTo>
                    <a:pt x="1748" y="0"/>
                  </a:moveTo>
                  <a:lnTo>
                    <a:pt x="1" y="2957"/>
                  </a:lnTo>
                  <a:lnTo>
                    <a:pt x="9409" y="12231"/>
                  </a:lnTo>
                  <a:lnTo>
                    <a:pt x="11022" y="9274"/>
                  </a:lnTo>
                  <a:lnTo>
                    <a:pt x="1748"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795" name="Shape 795"/>
            <p:cNvSpPr/>
            <p:nvPr/>
          </p:nvSpPr>
          <p:spPr>
            <a:xfrm>
              <a:off x="748850" y="1898150"/>
              <a:ext cx="275575" cy="309150"/>
            </a:xfrm>
            <a:custGeom>
              <a:pathLst>
                <a:path extrusionOk="0" h="12366" w="11023">
                  <a:moveTo>
                    <a:pt x="1748" y="0"/>
                  </a:moveTo>
                  <a:lnTo>
                    <a:pt x="1" y="2957"/>
                  </a:lnTo>
                  <a:lnTo>
                    <a:pt x="9275" y="12366"/>
                  </a:lnTo>
                  <a:lnTo>
                    <a:pt x="11022" y="9409"/>
                  </a:lnTo>
                  <a:lnTo>
                    <a:pt x="1748"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796" name="Shape 796"/>
            <p:cNvSpPr/>
            <p:nvPr/>
          </p:nvSpPr>
          <p:spPr>
            <a:xfrm>
              <a:off x="2640650" y="3692475"/>
              <a:ext cx="275550" cy="309150"/>
            </a:xfrm>
            <a:custGeom>
              <a:pathLst>
                <a:path extrusionOk="0" h="12366" w="11022">
                  <a:moveTo>
                    <a:pt x="1748" y="0"/>
                  </a:moveTo>
                  <a:lnTo>
                    <a:pt x="0" y="2957"/>
                  </a:lnTo>
                  <a:lnTo>
                    <a:pt x="9274" y="12366"/>
                  </a:lnTo>
                  <a:lnTo>
                    <a:pt x="11022" y="9409"/>
                  </a:lnTo>
                  <a:lnTo>
                    <a:pt x="1748"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797" name="Shape 797"/>
            <p:cNvSpPr/>
            <p:nvPr/>
          </p:nvSpPr>
          <p:spPr>
            <a:xfrm>
              <a:off x="785825" y="1837675"/>
              <a:ext cx="275550" cy="305800"/>
            </a:xfrm>
            <a:custGeom>
              <a:pathLst>
                <a:path extrusionOk="0" h="12232" w="11022">
                  <a:moveTo>
                    <a:pt x="1613" y="0"/>
                  </a:moveTo>
                  <a:lnTo>
                    <a:pt x="0" y="2957"/>
                  </a:lnTo>
                  <a:lnTo>
                    <a:pt x="9275" y="12231"/>
                  </a:lnTo>
                  <a:lnTo>
                    <a:pt x="11022" y="9274"/>
                  </a:lnTo>
                  <a:lnTo>
                    <a:pt x="1613"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798" name="Shape 798"/>
            <p:cNvSpPr/>
            <p:nvPr/>
          </p:nvSpPr>
          <p:spPr>
            <a:xfrm>
              <a:off x="2677600" y="3632000"/>
              <a:ext cx="275575" cy="305800"/>
            </a:xfrm>
            <a:custGeom>
              <a:pathLst>
                <a:path extrusionOk="0" h="12232" w="11023">
                  <a:moveTo>
                    <a:pt x="1614" y="0"/>
                  </a:moveTo>
                  <a:lnTo>
                    <a:pt x="1" y="2957"/>
                  </a:lnTo>
                  <a:lnTo>
                    <a:pt x="9275" y="12231"/>
                  </a:lnTo>
                  <a:lnTo>
                    <a:pt x="11022" y="9274"/>
                  </a:lnTo>
                  <a:lnTo>
                    <a:pt x="1614" y="0"/>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799" name="Shape 799"/>
            <p:cNvSpPr/>
            <p:nvPr/>
          </p:nvSpPr>
          <p:spPr>
            <a:xfrm>
              <a:off x="819425" y="1777175"/>
              <a:ext cx="275550" cy="305800"/>
            </a:xfrm>
            <a:custGeom>
              <a:pathLst>
                <a:path extrusionOk="0" h="12232" w="11022">
                  <a:moveTo>
                    <a:pt x="1748" y="1"/>
                  </a:moveTo>
                  <a:lnTo>
                    <a:pt x="0" y="2958"/>
                  </a:lnTo>
                  <a:lnTo>
                    <a:pt x="9275" y="12232"/>
                  </a:lnTo>
                  <a:lnTo>
                    <a:pt x="11022" y="9275"/>
                  </a:lnTo>
                  <a:lnTo>
                    <a:pt x="1748" y="1"/>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800" name="Shape 800"/>
            <p:cNvSpPr/>
            <p:nvPr/>
          </p:nvSpPr>
          <p:spPr>
            <a:xfrm>
              <a:off x="2711200" y="3571500"/>
              <a:ext cx="275575" cy="305800"/>
            </a:xfrm>
            <a:custGeom>
              <a:pathLst>
                <a:path extrusionOk="0" h="12232" w="11023">
                  <a:moveTo>
                    <a:pt x="1748" y="1"/>
                  </a:moveTo>
                  <a:lnTo>
                    <a:pt x="1" y="2958"/>
                  </a:lnTo>
                  <a:lnTo>
                    <a:pt x="9275" y="12232"/>
                  </a:lnTo>
                  <a:lnTo>
                    <a:pt x="11022" y="9275"/>
                  </a:lnTo>
                  <a:lnTo>
                    <a:pt x="1748" y="1"/>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801" name="Shape 801"/>
            <p:cNvSpPr/>
            <p:nvPr/>
          </p:nvSpPr>
          <p:spPr>
            <a:xfrm>
              <a:off x="856375" y="1713350"/>
              <a:ext cx="275575" cy="309150"/>
            </a:xfrm>
            <a:custGeom>
              <a:pathLst>
                <a:path extrusionOk="0" h="12366" w="11023">
                  <a:moveTo>
                    <a:pt x="1614" y="0"/>
                  </a:moveTo>
                  <a:lnTo>
                    <a:pt x="1" y="2957"/>
                  </a:lnTo>
                  <a:lnTo>
                    <a:pt x="9275" y="12366"/>
                  </a:lnTo>
                  <a:lnTo>
                    <a:pt x="11022" y="9409"/>
                  </a:lnTo>
                  <a:lnTo>
                    <a:pt x="1614" y="0"/>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802" name="Shape 802"/>
            <p:cNvSpPr/>
            <p:nvPr/>
          </p:nvSpPr>
          <p:spPr>
            <a:xfrm>
              <a:off x="890000" y="1652850"/>
              <a:ext cx="275550" cy="305800"/>
            </a:xfrm>
            <a:custGeom>
              <a:pathLst>
                <a:path extrusionOk="0" h="12232" w="11022">
                  <a:moveTo>
                    <a:pt x="1747" y="1"/>
                  </a:moveTo>
                  <a:lnTo>
                    <a:pt x="0" y="2958"/>
                  </a:lnTo>
                  <a:lnTo>
                    <a:pt x="9409" y="12232"/>
                  </a:lnTo>
                  <a:lnTo>
                    <a:pt x="11021" y="9275"/>
                  </a:lnTo>
                  <a:lnTo>
                    <a:pt x="1747"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803" name="Shape 803"/>
            <p:cNvSpPr/>
            <p:nvPr/>
          </p:nvSpPr>
          <p:spPr>
            <a:xfrm>
              <a:off x="2748175" y="3511025"/>
              <a:ext cx="275550" cy="305800"/>
            </a:xfrm>
            <a:custGeom>
              <a:pathLst>
                <a:path extrusionOk="0" h="12232" w="11022">
                  <a:moveTo>
                    <a:pt x="1613" y="1"/>
                  </a:moveTo>
                  <a:lnTo>
                    <a:pt x="0" y="2823"/>
                  </a:lnTo>
                  <a:lnTo>
                    <a:pt x="9274" y="12232"/>
                  </a:lnTo>
                  <a:lnTo>
                    <a:pt x="11022" y="9275"/>
                  </a:lnTo>
                  <a:lnTo>
                    <a:pt x="1613"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804" name="Shape 804"/>
            <p:cNvSpPr/>
            <p:nvPr/>
          </p:nvSpPr>
          <p:spPr>
            <a:xfrm>
              <a:off x="2781775" y="3447175"/>
              <a:ext cx="275550" cy="305800"/>
            </a:xfrm>
            <a:custGeom>
              <a:pathLst>
                <a:path extrusionOk="0" h="12232" w="11022">
                  <a:moveTo>
                    <a:pt x="1748" y="1"/>
                  </a:moveTo>
                  <a:lnTo>
                    <a:pt x="0" y="2958"/>
                  </a:lnTo>
                  <a:lnTo>
                    <a:pt x="9409" y="12232"/>
                  </a:lnTo>
                  <a:lnTo>
                    <a:pt x="11022" y="9409"/>
                  </a:lnTo>
                  <a:lnTo>
                    <a:pt x="1748"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805" name="Shape 805"/>
            <p:cNvSpPr/>
            <p:nvPr/>
          </p:nvSpPr>
          <p:spPr>
            <a:xfrm>
              <a:off x="926950" y="1592375"/>
              <a:ext cx="275550" cy="305800"/>
            </a:xfrm>
            <a:custGeom>
              <a:pathLst>
                <a:path extrusionOk="0" h="12232" w="11022">
                  <a:moveTo>
                    <a:pt x="1613" y="1"/>
                  </a:moveTo>
                  <a:lnTo>
                    <a:pt x="1" y="2957"/>
                  </a:lnTo>
                  <a:lnTo>
                    <a:pt x="9275" y="12231"/>
                  </a:lnTo>
                  <a:lnTo>
                    <a:pt x="11022" y="9275"/>
                  </a:lnTo>
                  <a:lnTo>
                    <a:pt x="1613"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806" name="Shape 806"/>
            <p:cNvSpPr/>
            <p:nvPr/>
          </p:nvSpPr>
          <p:spPr>
            <a:xfrm>
              <a:off x="960550" y="1531900"/>
              <a:ext cx="275550" cy="305800"/>
            </a:xfrm>
            <a:custGeom>
              <a:pathLst>
                <a:path extrusionOk="0" h="12232" w="11022">
                  <a:moveTo>
                    <a:pt x="1748" y="0"/>
                  </a:moveTo>
                  <a:lnTo>
                    <a:pt x="1" y="2823"/>
                  </a:lnTo>
                  <a:lnTo>
                    <a:pt x="9409" y="12231"/>
                  </a:lnTo>
                  <a:lnTo>
                    <a:pt x="11022" y="9274"/>
                  </a:lnTo>
                  <a:lnTo>
                    <a:pt x="1748" y="0"/>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807" name="Shape 807"/>
            <p:cNvSpPr/>
            <p:nvPr/>
          </p:nvSpPr>
          <p:spPr>
            <a:xfrm>
              <a:off x="2818725" y="3386700"/>
              <a:ext cx="275575" cy="305800"/>
            </a:xfrm>
            <a:custGeom>
              <a:pathLst>
                <a:path extrusionOk="0" h="12232" w="11023">
                  <a:moveTo>
                    <a:pt x="1614" y="1"/>
                  </a:moveTo>
                  <a:lnTo>
                    <a:pt x="1" y="2957"/>
                  </a:lnTo>
                  <a:lnTo>
                    <a:pt x="9275" y="12231"/>
                  </a:lnTo>
                  <a:lnTo>
                    <a:pt x="11022" y="9275"/>
                  </a:lnTo>
                  <a:lnTo>
                    <a:pt x="1614" y="1"/>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808" name="Shape 808"/>
            <p:cNvSpPr/>
            <p:nvPr/>
          </p:nvSpPr>
          <p:spPr>
            <a:xfrm>
              <a:off x="997525" y="1468050"/>
              <a:ext cx="322600" cy="305800"/>
            </a:xfrm>
            <a:custGeom>
              <a:pathLst>
                <a:path extrusionOk="0" h="12232" w="12904">
                  <a:moveTo>
                    <a:pt x="1747" y="0"/>
                  </a:moveTo>
                  <a:lnTo>
                    <a:pt x="0" y="2957"/>
                  </a:lnTo>
                  <a:lnTo>
                    <a:pt x="9274" y="12231"/>
                  </a:lnTo>
                  <a:lnTo>
                    <a:pt x="9946" y="11291"/>
                  </a:lnTo>
                  <a:lnTo>
                    <a:pt x="12903" y="11291"/>
                  </a:lnTo>
                  <a:lnTo>
                    <a:pt x="1747"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809" name="Shape 809"/>
            <p:cNvSpPr/>
            <p:nvPr/>
          </p:nvSpPr>
          <p:spPr>
            <a:xfrm>
              <a:off x="2852325" y="3326225"/>
              <a:ext cx="275575" cy="305800"/>
            </a:xfrm>
            <a:custGeom>
              <a:pathLst>
                <a:path extrusionOk="0" h="12232" w="11023">
                  <a:moveTo>
                    <a:pt x="1748" y="0"/>
                  </a:moveTo>
                  <a:lnTo>
                    <a:pt x="1" y="2957"/>
                  </a:lnTo>
                  <a:lnTo>
                    <a:pt x="9409" y="12231"/>
                  </a:lnTo>
                  <a:lnTo>
                    <a:pt x="11022" y="9274"/>
                  </a:lnTo>
                  <a:lnTo>
                    <a:pt x="1748"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810" name="Shape 810"/>
            <p:cNvSpPr/>
            <p:nvPr/>
          </p:nvSpPr>
          <p:spPr>
            <a:xfrm>
              <a:off x="1034475" y="1431100"/>
              <a:ext cx="383075" cy="319225"/>
            </a:xfrm>
            <a:custGeom>
              <a:pathLst>
                <a:path extrusionOk="0" h="12769" w="15323">
                  <a:moveTo>
                    <a:pt x="1076" y="0"/>
                  </a:moveTo>
                  <a:lnTo>
                    <a:pt x="1" y="2016"/>
                  </a:lnTo>
                  <a:lnTo>
                    <a:pt x="10619" y="12769"/>
                  </a:lnTo>
                  <a:lnTo>
                    <a:pt x="15323" y="12769"/>
                  </a:lnTo>
                  <a:lnTo>
                    <a:pt x="2554"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811" name="Shape 811"/>
            <p:cNvSpPr/>
            <p:nvPr/>
          </p:nvSpPr>
          <p:spPr>
            <a:xfrm>
              <a:off x="2889300" y="3262375"/>
              <a:ext cx="275550" cy="309150"/>
            </a:xfrm>
            <a:custGeom>
              <a:pathLst>
                <a:path extrusionOk="0" h="12366" w="11022">
                  <a:moveTo>
                    <a:pt x="1748" y="0"/>
                  </a:moveTo>
                  <a:lnTo>
                    <a:pt x="0" y="2957"/>
                  </a:lnTo>
                  <a:lnTo>
                    <a:pt x="9274" y="12366"/>
                  </a:lnTo>
                  <a:lnTo>
                    <a:pt x="11022" y="9409"/>
                  </a:lnTo>
                  <a:lnTo>
                    <a:pt x="1748"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812" name="Shape 812"/>
            <p:cNvSpPr/>
            <p:nvPr/>
          </p:nvSpPr>
          <p:spPr>
            <a:xfrm>
              <a:off x="1078150" y="1431100"/>
              <a:ext cx="436850" cy="319225"/>
            </a:xfrm>
            <a:custGeom>
              <a:pathLst>
                <a:path extrusionOk="0" h="12769" w="17474">
                  <a:moveTo>
                    <a:pt x="1" y="0"/>
                  </a:moveTo>
                  <a:lnTo>
                    <a:pt x="12770" y="12769"/>
                  </a:lnTo>
                  <a:lnTo>
                    <a:pt x="17474" y="12769"/>
                  </a:lnTo>
                  <a:lnTo>
                    <a:pt x="4705"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813" name="Shape 813"/>
            <p:cNvSpPr/>
            <p:nvPr/>
          </p:nvSpPr>
          <p:spPr>
            <a:xfrm>
              <a:off x="2926250" y="3201900"/>
              <a:ext cx="272200" cy="305800"/>
            </a:xfrm>
            <a:custGeom>
              <a:pathLst>
                <a:path extrusionOk="0" h="12232" w="10888">
                  <a:moveTo>
                    <a:pt x="1614" y="0"/>
                  </a:moveTo>
                  <a:lnTo>
                    <a:pt x="1" y="2957"/>
                  </a:lnTo>
                  <a:lnTo>
                    <a:pt x="9275" y="12231"/>
                  </a:lnTo>
                  <a:lnTo>
                    <a:pt x="10888" y="9274"/>
                  </a:lnTo>
                  <a:lnTo>
                    <a:pt x="1614"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814" name="Shape 814"/>
            <p:cNvSpPr/>
            <p:nvPr/>
          </p:nvSpPr>
          <p:spPr>
            <a:xfrm>
              <a:off x="1175600" y="1431100"/>
              <a:ext cx="436850" cy="319225"/>
            </a:xfrm>
            <a:custGeom>
              <a:pathLst>
                <a:path extrusionOk="0" h="12769" w="17474">
                  <a:moveTo>
                    <a:pt x="1" y="0"/>
                  </a:moveTo>
                  <a:lnTo>
                    <a:pt x="12769" y="12769"/>
                  </a:lnTo>
                  <a:lnTo>
                    <a:pt x="17474" y="12769"/>
                  </a:lnTo>
                  <a:lnTo>
                    <a:pt x="4705" y="0"/>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815" name="Shape 815"/>
            <p:cNvSpPr/>
            <p:nvPr/>
          </p:nvSpPr>
          <p:spPr>
            <a:xfrm>
              <a:off x="2959850" y="3141400"/>
              <a:ext cx="275575" cy="305800"/>
            </a:xfrm>
            <a:custGeom>
              <a:pathLst>
                <a:path extrusionOk="0" h="12232" w="11023">
                  <a:moveTo>
                    <a:pt x="1748" y="1"/>
                  </a:moveTo>
                  <a:lnTo>
                    <a:pt x="1" y="2958"/>
                  </a:lnTo>
                  <a:lnTo>
                    <a:pt x="9275" y="12232"/>
                  </a:lnTo>
                  <a:lnTo>
                    <a:pt x="11022" y="9275"/>
                  </a:lnTo>
                  <a:lnTo>
                    <a:pt x="1748" y="1"/>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816" name="Shape 816"/>
            <p:cNvSpPr/>
            <p:nvPr/>
          </p:nvSpPr>
          <p:spPr>
            <a:xfrm>
              <a:off x="2996825" y="3077575"/>
              <a:ext cx="275550" cy="309150"/>
            </a:xfrm>
            <a:custGeom>
              <a:pathLst>
                <a:path extrusionOk="0" h="12366" w="11022">
                  <a:moveTo>
                    <a:pt x="1613" y="0"/>
                  </a:moveTo>
                  <a:lnTo>
                    <a:pt x="0" y="2957"/>
                  </a:lnTo>
                  <a:lnTo>
                    <a:pt x="9275" y="12366"/>
                  </a:lnTo>
                  <a:lnTo>
                    <a:pt x="11022" y="9409"/>
                  </a:lnTo>
                  <a:lnTo>
                    <a:pt x="1613"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817" name="Shape 817"/>
            <p:cNvSpPr/>
            <p:nvPr/>
          </p:nvSpPr>
          <p:spPr>
            <a:xfrm>
              <a:off x="1273050" y="1431100"/>
              <a:ext cx="433500" cy="319225"/>
            </a:xfrm>
            <a:custGeom>
              <a:pathLst>
                <a:path extrusionOk="0" h="12769" w="17340">
                  <a:moveTo>
                    <a:pt x="0" y="0"/>
                  </a:moveTo>
                  <a:lnTo>
                    <a:pt x="12769" y="12769"/>
                  </a:lnTo>
                  <a:lnTo>
                    <a:pt x="17339" y="12769"/>
                  </a:lnTo>
                  <a:lnTo>
                    <a:pt x="4705"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818" name="Shape 818"/>
            <p:cNvSpPr/>
            <p:nvPr/>
          </p:nvSpPr>
          <p:spPr>
            <a:xfrm>
              <a:off x="1370500" y="1431100"/>
              <a:ext cx="433475" cy="319225"/>
            </a:xfrm>
            <a:custGeom>
              <a:pathLst>
                <a:path extrusionOk="0" h="12769" w="17339">
                  <a:moveTo>
                    <a:pt x="0" y="0"/>
                  </a:moveTo>
                  <a:lnTo>
                    <a:pt x="12769" y="12769"/>
                  </a:lnTo>
                  <a:lnTo>
                    <a:pt x="17339" y="12769"/>
                  </a:lnTo>
                  <a:lnTo>
                    <a:pt x="4705" y="0"/>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819" name="Shape 819"/>
            <p:cNvSpPr/>
            <p:nvPr/>
          </p:nvSpPr>
          <p:spPr>
            <a:xfrm>
              <a:off x="3030425" y="3017075"/>
              <a:ext cx="275550" cy="305800"/>
            </a:xfrm>
            <a:custGeom>
              <a:pathLst>
                <a:path extrusionOk="0" h="12232" w="11022">
                  <a:moveTo>
                    <a:pt x="1748" y="1"/>
                  </a:moveTo>
                  <a:lnTo>
                    <a:pt x="1" y="2958"/>
                  </a:lnTo>
                  <a:lnTo>
                    <a:pt x="9409" y="12232"/>
                  </a:lnTo>
                  <a:lnTo>
                    <a:pt x="11022" y="9275"/>
                  </a:lnTo>
                  <a:lnTo>
                    <a:pt x="1748" y="1"/>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820" name="Shape 820"/>
            <p:cNvSpPr/>
            <p:nvPr/>
          </p:nvSpPr>
          <p:spPr>
            <a:xfrm>
              <a:off x="1467950" y="1431100"/>
              <a:ext cx="433475" cy="319225"/>
            </a:xfrm>
            <a:custGeom>
              <a:pathLst>
                <a:path extrusionOk="0" h="12769" w="17339">
                  <a:moveTo>
                    <a:pt x="0" y="0"/>
                  </a:moveTo>
                  <a:lnTo>
                    <a:pt x="12769" y="12769"/>
                  </a:lnTo>
                  <a:lnTo>
                    <a:pt x="17339" y="12769"/>
                  </a:lnTo>
                  <a:lnTo>
                    <a:pt x="4570"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821" name="Shape 821"/>
            <p:cNvSpPr/>
            <p:nvPr/>
          </p:nvSpPr>
          <p:spPr>
            <a:xfrm>
              <a:off x="3067375" y="2956600"/>
              <a:ext cx="275575" cy="305800"/>
            </a:xfrm>
            <a:custGeom>
              <a:pathLst>
                <a:path extrusionOk="0" h="12232" w="11023">
                  <a:moveTo>
                    <a:pt x="1614" y="0"/>
                  </a:moveTo>
                  <a:lnTo>
                    <a:pt x="1" y="2957"/>
                  </a:lnTo>
                  <a:lnTo>
                    <a:pt x="9275" y="12231"/>
                  </a:lnTo>
                  <a:lnTo>
                    <a:pt x="11022" y="9275"/>
                  </a:lnTo>
                  <a:lnTo>
                    <a:pt x="1614"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822" name="Shape 822"/>
            <p:cNvSpPr/>
            <p:nvPr/>
          </p:nvSpPr>
          <p:spPr>
            <a:xfrm>
              <a:off x="1565375" y="1431100"/>
              <a:ext cx="433500" cy="319225"/>
            </a:xfrm>
            <a:custGeom>
              <a:pathLst>
                <a:path extrusionOk="0" h="12769" w="17340">
                  <a:moveTo>
                    <a:pt x="1" y="0"/>
                  </a:moveTo>
                  <a:lnTo>
                    <a:pt x="12635" y="12769"/>
                  </a:lnTo>
                  <a:lnTo>
                    <a:pt x="17339" y="12769"/>
                  </a:lnTo>
                  <a:lnTo>
                    <a:pt x="4571"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823" name="Shape 823"/>
            <p:cNvSpPr/>
            <p:nvPr/>
          </p:nvSpPr>
          <p:spPr>
            <a:xfrm>
              <a:off x="3101000" y="2896125"/>
              <a:ext cx="275550" cy="305800"/>
            </a:xfrm>
            <a:custGeom>
              <a:pathLst>
                <a:path extrusionOk="0" h="12232" w="11022">
                  <a:moveTo>
                    <a:pt x="1747" y="0"/>
                  </a:moveTo>
                  <a:lnTo>
                    <a:pt x="0" y="2823"/>
                  </a:lnTo>
                  <a:lnTo>
                    <a:pt x="9409" y="12231"/>
                  </a:lnTo>
                  <a:lnTo>
                    <a:pt x="11021" y="9274"/>
                  </a:lnTo>
                  <a:lnTo>
                    <a:pt x="1747"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824" name="Shape 824"/>
            <p:cNvSpPr/>
            <p:nvPr/>
          </p:nvSpPr>
          <p:spPr>
            <a:xfrm>
              <a:off x="3137950" y="2802025"/>
              <a:ext cx="275550" cy="336050"/>
            </a:xfrm>
            <a:custGeom>
              <a:pathLst>
                <a:path extrusionOk="0" h="13442" w="11022">
                  <a:moveTo>
                    <a:pt x="404" y="1"/>
                  </a:moveTo>
                  <a:lnTo>
                    <a:pt x="1" y="404"/>
                  </a:lnTo>
                  <a:lnTo>
                    <a:pt x="1076" y="2286"/>
                  </a:lnTo>
                  <a:lnTo>
                    <a:pt x="1" y="4167"/>
                  </a:lnTo>
                  <a:lnTo>
                    <a:pt x="9275" y="13441"/>
                  </a:lnTo>
                  <a:lnTo>
                    <a:pt x="11022" y="10619"/>
                  </a:lnTo>
                  <a:lnTo>
                    <a:pt x="404" y="1"/>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825" name="Shape 825"/>
            <p:cNvSpPr/>
            <p:nvPr/>
          </p:nvSpPr>
          <p:spPr>
            <a:xfrm>
              <a:off x="1662825" y="1431100"/>
              <a:ext cx="433500" cy="319225"/>
            </a:xfrm>
            <a:custGeom>
              <a:pathLst>
                <a:path extrusionOk="0" h="12769" w="17340">
                  <a:moveTo>
                    <a:pt x="1" y="0"/>
                  </a:moveTo>
                  <a:lnTo>
                    <a:pt x="12635" y="12769"/>
                  </a:lnTo>
                  <a:lnTo>
                    <a:pt x="17339" y="12769"/>
                  </a:lnTo>
                  <a:lnTo>
                    <a:pt x="4571" y="0"/>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826" name="Shape 826"/>
            <p:cNvSpPr/>
            <p:nvPr/>
          </p:nvSpPr>
          <p:spPr>
            <a:xfrm>
              <a:off x="3006900" y="2573550"/>
              <a:ext cx="440200" cy="504050"/>
            </a:xfrm>
            <a:custGeom>
              <a:pathLst>
                <a:path extrusionOk="0" h="20162" w="17608">
                  <a:moveTo>
                    <a:pt x="404" y="0"/>
                  </a:moveTo>
                  <a:lnTo>
                    <a:pt x="1" y="269"/>
                  </a:lnTo>
                  <a:lnTo>
                    <a:pt x="5243" y="9543"/>
                  </a:lnTo>
                  <a:lnTo>
                    <a:pt x="15995" y="20161"/>
                  </a:lnTo>
                  <a:lnTo>
                    <a:pt x="17608" y="17204"/>
                  </a:lnTo>
                  <a:lnTo>
                    <a:pt x="404"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827" name="Shape 827"/>
            <p:cNvSpPr/>
            <p:nvPr/>
          </p:nvSpPr>
          <p:spPr>
            <a:xfrm>
              <a:off x="1760275" y="1431100"/>
              <a:ext cx="433500" cy="319225"/>
            </a:xfrm>
            <a:custGeom>
              <a:pathLst>
                <a:path extrusionOk="0" h="12769" w="17340">
                  <a:moveTo>
                    <a:pt x="1" y="0"/>
                  </a:moveTo>
                  <a:lnTo>
                    <a:pt x="12635" y="12769"/>
                  </a:lnTo>
                  <a:lnTo>
                    <a:pt x="17339" y="12769"/>
                  </a:lnTo>
                  <a:lnTo>
                    <a:pt x="4570"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828" name="Shape 828"/>
            <p:cNvSpPr/>
            <p:nvPr/>
          </p:nvSpPr>
          <p:spPr>
            <a:xfrm>
              <a:off x="1854350" y="1431100"/>
              <a:ext cx="436850" cy="319225"/>
            </a:xfrm>
            <a:custGeom>
              <a:pathLst>
                <a:path extrusionOk="0" h="12769" w="17474">
                  <a:moveTo>
                    <a:pt x="1" y="0"/>
                  </a:moveTo>
                  <a:lnTo>
                    <a:pt x="12770" y="12769"/>
                  </a:lnTo>
                  <a:lnTo>
                    <a:pt x="17474" y="12769"/>
                  </a:lnTo>
                  <a:lnTo>
                    <a:pt x="4705" y="0"/>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829" name="Shape 829"/>
            <p:cNvSpPr/>
            <p:nvPr/>
          </p:nvSpPr>
          <p:spPr>
            <a:xfrm>
              <a:off x="2872500" y="2345050"/>
              <a:ext cx="611575" cy="672050"/>
            </a:xfrm>
            <a:custGeom>
              <a:pathLst>
                <a:path extrusionOk="0" h="26882" w="24463">
                  <a:moveTo>
                    <a:pt x="538" y="1"/>
                  </a:moveTo>
                  <a:lnTo>
                    <a:pt x="0" y="269"/>
                  </a:lnTo>
                  <a:lnTo>
                    <a:pt x="5377" y="9409"/>
                  </a:lnTo>
                  <a:lnTo>
                    <a:pt x="22715" y="26882"/>
                  </a:lnTo>
                  <a:lnTo>
                    <a:pt x="24462" y="23925"/>
                  </a:lnTo>
                  <a:lnTo>
                    <a:pt x="538" y="1"/>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830" name="Shape 830"/>
            <p:cNvSpPr/>
            <p:nvPr/>
          </p:nvSpPr>
          <p:spPr>
            <a:xfrm>
              <a:off x="2741450" y="2113200"/>
              <a:ext cx="779575" cy="843425"/>
            </a:xfrm>
            <a:custGeom>
              <a:pathLst>
                <a:path extrusionOk="0" h="33737" w="31183">
                  <a:moveTo>
                    <a:pt x="404" y="0"/>
                  </a:moveTo>
                  <a:lnTo>
                    <a:pt x="0" y="404"/>
                  </a:lnTo>
                  <a:lnTo>
                    <a:pt x="5242" y="9543"/>
                  </a:lnTo>
                  <a:lnTo>
                    <a:pt x="29436" y="33736"/>
                  </a:lnTo>
                  <a:lnTo>
                    <a:pt x="31183" y="30780"/>
                  </a:lnTo>
                  <a:lnTo>
                    <a:pt x="404"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831" name="Shape 831"/>
            <p:cNvSpPr/>
            <p:nvPr/>
          </p:nvSpPr>
          <p:spPr>
            <a:xfrm>
              <a:off x="1951800" y="1431100"/>
              <a:ext cx="433500" cy="319225"/>
            </a:xfrm>
            <a:custGeom>
              <a:pathLst>
                <a:path extrusionOk="0" h="12769" w="17340">
                  <a:moveTo>
                    <a:pt x="1" y="0"/>
                  </a:moveTo>
                  <a:lnTo>
                    <a:pt x="12769" y="12769"/>
                  </a:lnTo>
                  <a:lnTo>
                    <a:pt x="17339" y="12769"/>
                  </a:lnTo>
                  <a:lnTo>
                    <a:pt x="4705"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832" name="Shape 832"/>
            <p:cNvSpPr/>
            <p:nvPr/>
          </p:nvSpPr>
          <p:spPr>
            <a:xfrm>
              <a:off x="2049250" y="1431100"/>
              <a:ext cx="433500" cy="319225"/>
            </a:xfrm>
            <a:custGeom>
              <a:pathLst>
                <a:path extrusionOk="0" h="12769" w="17340">
                  <a:moveTo>
                    <a:pt x="1" y="0"/>
                  </a:moveTo>
                  <a:lnTo>
                    <a:pt x="12769" y="12769"/>
                  </a:lnTo>
                  <a:lnTo>
                    <a:pt x="17339" y="12769"/>
                  </a:lnTo>
                  <a:lnTo>
                    <a:pt x="4705" y="0"/>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833" name="Shape 833"/>
            <p:cNvSpPr/>
            <p:nvPr/>
          </p:nvSpPr>
          <p:spPr>
            <a:xfrm>
              <a:off x="2610400" y="1884700"/>
              <a:ext cx="924075" cy="1008075"/>
            </a:xfrm>
            <a:custGeom>
              <a:pathLst>
                <a:path extrusionOk="0" h="40323" w="36963">
                  <a:moveTo>
                    <a:pt x="404" y="1"/>
                  </a:moveTo>
                  <a:lnTo>
                    <a:pt x="1" y="270"/>
                  </a:lnTo>
                  <a:lnTo>
                    <a:pt x="5242" y="9544"/>
                  </a:lnTo>
                  <a:lnTo>
                    <a:pt x="36022" y="40323"/>
                  </a:lnTo>
                  <a:lnTo>
                    <a:pt x="36963" y="38979"/>
                  </a:lnTo>
                  <a:lnTo>
                    <a:pt x="33737" y="33334"/>
                  </a:lnTo>
                  <a:lnTo>
                    <a:pt x="404" y="1"/>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834" name="Shape 834"/>
            <p:cNvSpPr/>
            <p:nvPr/>
          </p:nvSpPr>
          <p:spPr>
            <a:xfrm>
              <a:off x="2146700" y="1431100"/>
              <a:ext cx="1307125" cy="1297025"/>
            </a:xfrm>
            <a:custGeom>
              <a:pathLst>
                <a:path extrusionOk="0" h="51881" w="52285">
                  <a:moveTo>
                    <a:pt x="0" y="0"/>
                  </a:moveTo>
                  <a:lnTo>
                    <a:pt x="12769" y="12769"/>
                  </a:lnTo>
                  <a:lnTo>
                    <a:pt x="15188" y="12769"/>
                  </a:lnTo>
                  <a:lnTo>
                    <a:pt x="18549" y="18548"/>
                  </a:lnTo>
                  <a:lnTo>
                    <a:pt x="51882" y="51881"/>
                  </a:lnTo>
                  <a:lnTo>
                    <a:pt x="52285" y="51478"/>
                  </a:lnTo>
                  <a:lnTo>
                    <a:pt x="46909" y="42338"/>
                  </a:lnTo>
                  <a:lnTo>
                    <a:pt x="4570" y="0"/>
                  </a:lnTo>
                  <a:close/>
                </a:path>
              </a:pathLst>
            </a:custGeom>
            <a:solidFill>
              <a:srgbClr val="2D9CDF"/>
            </a:solidFill>
            <a:ln>
              <a:noFill/>
            </a:ln>
          </p:spPr>
          <p:txBody>
            <a:bodyPr anchorCtr="0" anchor="ctr" bIns="91425" lIns="91425" rIns="91425" tIns="91425">
              <a:noAutofit/>
            </a:bodyPr>
            <a:lstStyle/>
            <a:p>
              <a:pPr lvl="0">
                <a:spcBef>
                  <a:spcPts val="0"/>
                </a:spcBef>
                <a:buNone/>
              </a:pPr>
              <a:r>
                <a:t/>
              </a:r>
              <a:endParaRPr/>
            </a:p>
          </p:txBody>
        </p:sp>
        <p:sp>
          <p:nvSpPr>
            <p:cNvPr id="835" name="Shape 835"/>
            <p:cNvSpPr/>
            <p:nvPr/>
          </p:nvSpPr>
          <p:spPr>
            <a:xfrm>
              <a:off x="2244150" y="1431100"/>
              <a:ext cx="1075275" cy="1065175"/>
            </a:xfrm>
            <a:custGeom>
              <a:pathLst>
                <a:path extrusionOk="0" h="42607" w="43011">
                  <a:moveTo>
                    <a:pt x="0" y="0"/>
                  </a:moveTo>
                  <a:lnTo>
                    <a:pt x="42607" y="42607"/>
                  </a:lnTo>
                  <a:lnTo>
                    <a:pt x="43011" y="42338"/>
                  </a:lnTo>
                  <a:lnTo>
                    <a:pt x="37769" y="33064"/>
                  </a:lnTo>
                  <a:lnTo>
                    <a:pt x="4570" y="0"/>
                  </a:lnTo>
                  <a:close/>
                </a:path>
              </a:pathLst>
            </a:custGeom>
            <a:solidFill>
              <a:srgbClr val="2F9AE0"/>
            </a:solidFill>
            <a:ln>
              <a:noFill/>
            </a:ln>
          </p:spPr>
          <p:txBody>
            <a:bodyPr anchorCtr="0" anchor="ctr" bIns="91425" lIns="91425" rIns="91425" tIns="91425">
              <a:noAutofit/>
            </a:bodyPr>
            <a:lstStyle/>
            <a:p>
              <a:pPr lvl="0">
                <a:spcBef>
                  <a:spcPts val="0"/>
                </a:spcBef>
                <a:buNone/>
              </a:pPr>
              <a:r>
                <a:t/>
              </a:r>
              <a:endParaRPr/>
            </a:p>
          </p:txBody>
        </p:sp>
        <p:sp>
          <p:nvSpPr>
            <p:cNvPr id="836" name="Shape 836"/>
            <p:cNvSpPr/>
            <p:nvPr/>
          </p:nvSpPr>
          <p:spPr>
            <a:xfrm>
              <a:off x="2341575" y="1431100"/>
              <a:ext cx="846800" cy="836700"/>
            </a:xfrm>
            <a:custGeom>
              <a:pathLst>
                <a:path extrusionOk="0" h="33468" w="33872">
                  <a:moveTo>
                    <a:pt x="1" y="0"/>
                  </a:moveTo>
                  <a:lnTo>
                    <a:pt x="33468" y="33467"/>
                  </a:lnTo>
                  <a:lnTo>
                    <a:pt x="33872" y="33198"/>
                  </a:lnTo>
                  <a:lnTo>
                    <a:pt x="28495" y="23924"/>
                  </a:lnTo>
                  <a:lnTo>
                    <a:pt x="4571" y="0"/>
                  </a:lnTo>
                  <a:close/>
                </a:path>
              </a:pathLst>
            </a:custGeom>
            <a:solidFill>
              <a:srgbClr val="3098E0"/>
            </a:solidFill>
            <a:ln>
              <a:noFill/>
            </a:ln>
          </p:spPr>
          <p:txBody>
            <a:bodyPr anchorCtr="0" anchor="ctr" bIns="91425" lIns="91425" rIns="91425" tIns="91425">
              <a:noAutofit/>
            </a:bodyPr>
            <a:lstStyle/>
            <a:p>
              <a:pPr lvl="0">
                <a:spcBef>
                  <a:spcPts val="0"/>
                </a:spcBef>
                <a:buNone/>
              </a:pPr>
              <a:r>
                <a:t/>
              </a:r>
              <a:endParaRPr/>
            </a:p>
          </p:txBody>
        </p:sp>
        <p:sp>
          <p:nvSpPr>
            <p:cNvPr id="837" name="Shape 837"/>
            <p:cNvSpPr/>
            <p:nvPr/>
          </p:nvSpPr>
          <p:spPr>
            <a:xfrm>
              <a:off x="2439025" y="1431100"/>
              <a:ext cx="618300" cy="608200"/>
            </a:xfrm>
            <a:custGeom>
              <a:pathLst>
                <a:path extrusionOk="0" h="24328" w="24732">
                  <a:moveTo>
                    <a:pt x="1" y="0"/>
                  </a:moveTo>
                  <a:lnTo>
                    <a:pt x="24194" y="24328"/>
                  </a:lnTo>
                  <a:lnTo>
                    <a:pt x="24732" y="23924"/>
                  </a:lnTo>
                  <a:lnTo>
                    <a:pt x="19355" y="14785"/>
                  </a:lnTo>
                  <a:lnTo>
                    <a:pt x="4571" y="0"/>
                  </a:lnTo>
                  <a:close/>
                </a:path>
              </a:pathLst>
            </a:custGeom>
            <a:solidFill>
              <a:srgbClr val="3196E1"/>
            </a:solidFill>
            <a:ln>
              <a:noFill/>
            </a:ln>
          </p:spPr>
          <p:txBody>
            <a:bodyPr anchorCtr="0" anchor="ctr" bIns="91425" lIns="91425" rIns="91425" tIns="91425">
              <a:noAutofit/>
            </a:bodyPr>
            <a:lstStyle/>
            <a:p>
              <a:pPr lvl="0">
                <a:spcBef>
                  <a:spcPts val="0"/>
                </a:spcBef>
                <a:buNone/>
              </a:pPr>
              <a:r>
                <a:t/>
              </a:r>
              <a:endParaRPr/>
            </a:p>
          </p:txBody>
        </p:sp>
        <p:sp>
          <p:nvSpPr>
            <p:cNvPr id="838" name="Shape 838"/>
            <p:cNvSpPr/>
            <p:nvPr/>
          </p:nvSpPr>
          <p:spPr>
            <a:xfrm>
              <a:off x="2533125" y="1431100"/>
              <a:ext cx="389800" cy="376350"/>
            </a:xfrm>
            <a:custGeom>
              <a:pathLst>
                <a:path extrusionOk="0" h="15054" w="15592">
                  <a:moveTo>
                    <a:pt x="0" y="0"/>
                  </a:moveTo>
                  <a:lnTo>
                    <a:pt x="15188" y="15054"/>
                  </a:lnTo>
                  <a:lnTo>
                    <a:pt x="15591" y="14785"/>
                  </a:lnTo>
                  <a:lnTo>
                    <a:pt x="10350" y="5645"/>
                  </a:lnTo>
                  <a:lnTo>
                    <a:pt x="4704" y="0"/>
                  </a:lnTo>
                  <a:close/>
                </a:path>
              </a:pathLst>
            </a:custGeom>
            <a:solidFill>
              <a:srgbClr val="3295E1"/>
            </a:solidFill>
            <a:ln>
              <a:noFill/>
            </a:ln>
          </p:spPr>
          <p:txBody>
            <a:bodyPr anchorCtr="0" anchor="ctr" bIns="91425" lIns="91425" rIns="91425" tIns="91425">
              <a:noAutofit/>
            </a:bodyPr>
            <a:lstStyle/>
            <a:p>
              <a:pPr lvl="0">
                <a:spcBef>
                  <a:spcPts val="0"/>
                </a:spcBef>
                <a:buNone/>
              </a:pPr>
              <a:r>
                <a:t/>
              </a:r>
              <a:endParaRPr/>
            </a:p>
          </p:txBody>
        </p:sp>
        <p:sp>
          <p:nvSpPr>
            <p:cNvPr id="839" name="Shape 839"/>
            <p:cNvSpPr/>
            <p:nvPr/>
          </p:nvSpPr>
          <p:spPr>
            <a:xfrm>
              <a:off x="2630575" y="1431100"/>
              <a:ext cx="161300" cy="147850"/>
            </a:xfrm>
            <a:custGeom>
              <a:pathLst>
                <a:path extrusionOk="0" h="5914" w="6452">
                  <a:moveTo>
                    <a:pt x="0" y="0"/>
                  </a:moveTo>
                  <a:lnTo>
                    <a:pt x="6048" y="5914"/>
                  </a:lnTo>
                  <a:lnTo>
                    <a:pt x="6452" y="5645"/>
                  </a:lnTo>
                  <a:lnTo>
                    <a:pt x="3226" y="0"/>
                  </a:lnTo>
                  <a:close/>
                </a:path>
              </a:pathLst>
            </a:custGeom>
            <a:solidFill>
              <a:srgbClr val="3393E2"/>
            </a:solidFill>
            <a:ln>
              <a:noFill/>
            </a:ln>
          </p:spPr>
          <p:txBody>
            <a:bodyPr anchorCtr="0" anchor="ctr" bIns="91425" lIns="91425" rIns="91425" tIns="91425">
              <a:noAutofit/>
            </a:bodyPr>
            <a:lstStyle/>
            <a:p>
              <a:pPr lvl="0">
                <a:spcBef>
                  <a:spcPts val="0"/>
                </a:spcBef>
                <a:buNone/>
              </a:pPr>
              <a:r>
                <a:t/>
              </a:r>
              <a:endParaRPr/>
            </a:p>
          </p:txBody>
        </p:sp>
      </p:grpSp>
      <p:sp>
        <p:nvSpPr>
          <p:cNvPr id="840" name="Shape 840"/>
          <p:cNvSpPr/>
          <p:nvPr/>
        </p:nvSpPr>
        <p:spPr>
          <a:xfrm flipH="1" rot="10800000">
            <a:off x="8486774" y="4230775"/>
            <a:ext cx="819899" cy="710099"/>
          </a:xfrm>
          <a:prstGeom prst="hexagon">
            <a:avLst>
              <a:gd fmla="val 28678" name="adj"/>
              <a:gd fmla="val 115470" name="vf"/>
            </a:avLst>
          </a:prstGeom>
          <a:noFill/>
          <a:ln cap="flat" cmpd="sng" w="9525">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841" name="Shape 841"/>
          <p:cNvSpPr/>
          <p:nvPr/>
        </p:nvSpPr>
        <p:spPr>
          <a:xfrm flipH="1" rot="10800000">
            <a:off x="8124824" y="4615699"/>
            <a:ext cx="428700" cy="371100"/>
          </a:xfrm>
          <a:prstGeom prst="hexagon">
            <a:avLst>
              <a:gd fmla="val 28678" name="adj"/>
              <a:gd fmla="val 115470" name="vf"/>
            </a:avLst>
          </a:prstGeom>
          <a:solidFill>
            <a:srgbClr val="3292E1"/>
          </a:solidFill>
          <a:ln>
            <a:noFill/>
          </a:ln>
        </p:spPr>
        <p:txBody>
          <a:bodyPr anchorCtr="0" anchor="ctr" bIns="91425" lIns="91425" rIns="91425" tIns="91425">
            <a:noAutofit/>
          </a:bodyPr>
          <a:lstStyle/>
          <a:p>
            <a:pPr lvl="0">
              <a:spcBef>
                <a:spcPts val="0"/>
              </a:spcBef>
              <a:buNone/>
            </a:pPr>
            <a:r>
              <a:t/>
            </a:r>
            <a:endParaRPr/>
          </a:p>
        </p:txBody>
      </p:sp>
      <p:sp>
        <p:nvSpPr>
          <p:cNvPr id="842" name="Shape 842"/>
          <p:cNvSpPr/>
          <p:nvPr/>
        </p:nvSpPr>
        <p:spPr>
          <a:xfrm flipH="1" rot="10800000">
            <a:off x="7821347" y="2935400"/>
            <a:ext cx="819899" cy="709799"/>
          </a:xfrm>
          <a:prstGeom prst="hexagon">
            <a:avLst>
              <a:gd fmla="val 28678" name="adj"/>
              <a:gd fmla="val 115470" name="vf"/>
            </a:avLst>
          </a:pr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843" name="Shape 843"/>
          <p:cNvSpPr/>
          <p:nvPr/>
        </p:nvSpPr>
        <p:spPr>
          <a:xfrm flipH="1" rot="10800000">
            <a:off x="8486775" y="3512174"/>
            <a:ext cx="358799" cy="310500"/>
          </a:xfrm>
          <a:prstGeom prst="hexagon">
            <a:avLst>
              <a:gd fmla="val 28678" name="adj"/>
              <a:gd fmla="val 115470" name="vf"/>
            </a:avLst>
          </a:prstGeom>
          <a:noFill/>
          <a:ln cap="flat" cmpd="sng" w="19050">
            <a:solidFill>
              <a:srgbClr val="00E1C6"/>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844" name="Shape 844"/>
          <p:cNvSpPr/>
          <p:nvPr/>
        </p:nvSpPr>
        <p:spPr>
          <a:xfrm>
            <a:off x="8772688" y="4461807"/>
            <a:ext cx="248072" cy="248057"/>
          </a:xfrm>
          <a:custGeom>
            <a:pathLst>
              <a:path extrusionOk="0" h="16999" w="1700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nvGrpSpPr>
          <p:cNvPr id="845" name="Shape 845"/>
          <p:cNvGrpSpPr/>
          <p:nvPr/>
        </p:nvGrpSpPr>
        <p:grpSpPr>
          <a:xfrm>
            <a:off x="7354067" y="3426714"/>
            <a:ext cx="455624" cy="437053"/>
            <a:chOff x="5241175" y="4959100"/>
            <a:chExt cx="539775" cy="517775"/>
          </a:xfrm>
        </p:grpSpPr>
        <p:sp>
          <p:nvSpPr>
            <p:cNvPr id="846" name="Shape 846"/>
            <p:cNvSpPr/>
            <p:nvPr/>
          </p:nvSpPr>
          <p:spPr>
            <a:xfrm>
              <a:off x="5575150" y="4959100"/>
              <a:ext cx="161225" cy="178300"/>
            </a:xfrm>
            <a:custGeom>
              <a:pathLst>
                <a:path extrusionOk="0" h="7132" w="6449">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847" name="Shape 847"/>
            <p:cNvSpPr/>
            <p:nvPr/>
          </p:nvSpPr>
          <p:spPr>
            <a:xfrm>
              <a:off x="5330925" y="4985350"/>
              <a:ext cx="128250" cy="148400"/>
            </a:xfrm>
            <a:custGeom>
              <a:pathLst>
                <a:path extrusionOk="0" h="5936" w="513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848" name="Shape 848"/>
            <p:cNvSpPr/>
            <p:nvPr/>
          </p:nvSpPr>
          <p:spPr>
            <a:xfrm>
              <a:off x="5241175" y="5241175"/>
              <a:ext cx="180125" cy="109325"/>
            </a:xfrm>
            <a:custGeom>
              <a:pathLst>
                <a:path extrusionOk="0" h="4373" w="7205">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849" name="Shape 849"/>
            <p:cNvSpPr/>
            <p:nvPr/>
          </p:nvSpPr>
          <p:spPr>
            <a:xfrm>
              <a:off x="5461575" y="5316900"/>
              <a:ext cx="89175" cy="159975"/>
            </a:xfrm>
            <a:custGeom>
              <a:pathLst>
                <a:path extrusionOk="0" h="6399" w="3567">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850" name="Shape 850"/>
            <p:cNvSpPr/>
            <p:nvPr/>
          </p:nvSpPr>
          <p:spPr>
            <a:xfrm>
              <a:off x="5619100" y="5194175"/>
              <a:ext cx="161850" cy="89775"/>
            </a:xfrm>
            <a:custGeom>
              <a:pathLst>
                <a:path extrusionOk="0" h="3591" w="6474">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851" name="Shape 851"/>
            <p:cNvSpPr/>
            <p:nvPr/>
          </p:nvSpPr>
          <p:spPr>
            <a:xfrm>
              <a:off x="5420075" y="5116000"/>
              <a:ext cx="189300" cy="189925"/>
            </a:xfrm>
            <a:custGeom>
              <a:pathLst>
                <a:path extrusionOk="0" h="7597" w="7572">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sp>
        <p:nvSpPr>
          <p:cNvPr id="852" name="Shape 852"/>
          <p:cNvSpPr/>
          <p:nvPr/>
        </p:nvSpPr>
        <p:spPr>
          <a:xfrm>
            <a:off x="8081325" y="3153875"/>
            <a:ext cx="299951" cy="272838"/>
          </a:xfrm>
          <a:custGeom>
            <a:pathLst>
              <a:path extrusionOk="0" h="14752" w="16218">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3292E1"/>
          </a:solidFill>
          <a:ln>
            <a:noFill/>
          </a:ln>
        </p:spPr>
        <p:txBody>
          <a:bodyPr anchorCtr="0" anchor="ctr" bIns="91425" lIns="91425" rIns="91425" tIns="91425">
            <a:noAutofit/>
          </a:bodyPr>
          <a:lstStyle/>
          <a:p>
            <a:pPr lvl="0">
              <a:spcBef>
                <a:spcPts val="0"/>
              </a:spcBef>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 3 columns">
    <p:spTree>
      <p:nvGrpSpPr>
        <p:cNvPr id="853" name="Shape 853"/>
        <p:cNvGrpSpPr/>
        <p:nvPr/>
      </p:nvGrpSpPr>
      <p:grpSpPr>
        <a:xfrm>
          <a:off x="0" y="0"/>
          <a:ext cx="0" cy="0"/>
          <a:chOff x="0" y="0"/>
          <a:chExt cx="0" cy="0"/>
        </a:xfrm>
      </p:grpSpPr>
      <p:sp>
        <p:nvSpPr>
          <p:cNvPr id="854" name="Shape 854"/>
          <p:cNvSpPr txBox="1"/>
          <p:nvPr>
            <p:ph type="title"/>
          </p:nvPr>
        </p:nvSpPr>
        <p:spPr>
          <a:xfrm>
            <a:off x="1732700" y="1735600"/>
            <a:ext cx="4944300" cy="645300"/>
          </a:xfrm>
          <a:prstGeom prst="rect">
            <a:avLst/>
          </a:prstGeom>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55" name="Shape 855"/>
          <p:cNvSpPr txBox="1"/>
          <p:nvPr>
            <p:ph idx="1" type="body"/>
          </p:nvPr>
        </p:nvSpPr>
        <p:spPr>
          <a:xfrm>
            <a:off x="1732700" y="2380900"/>
            <a:ext cx="2176800" cy="2544899"/>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56" name="Shape 856"/>
          <p:cNvSpPr txBox="1"/>
          <p:nvPr>
            <p:ph idx="2" type="body"/>
          </p:nvPr>
        </p:nvSpPr>
        <p:spPr>
          <a:xfrm>
            <a:off x="4020972" y="2380900"/>
            <a:ext cx="2176800" cy="2544899"/>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57" name="Shape 857"/>
          <p:cNvSpPr txBox="1"/>
          <p:nvPr>
            <p:ph idx="3" type="body"/>
          </p:nvPr>
        </p:nvSpPr>
        <p:spPr>
          <a:xfrm>
            <a:off x="6309244" y="2380900"/>
            <a:ext cx="2176800" cy="2544899"/>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grpSp>
        <p:nvGrpSpPr>
          <p:cNvPr id="858" name="Shape 858"/>
          <p:cNvGrpSpPr/>
          <p:nvPr/>
        </p:nvGrpSpPr>
        <p:grpSpPr>
          <a:xfrm flipH="1" rot="10800000">
            <a:off x="411206" y="245768"/>
            <a:ext cx="1322798" cy="1145959"/>
            <a:chOff x="4088875" y="1431100"/>
            <a:chExt cx="3293000" cy="2852775"/>
          </a:xfrm>
        </p:grpSpPr>
        <p:sp>
          <p:nvSpPr>
            <p:cNvPr id="859" name="Shape 859"/>
            <p:cNvSpPr/>
            <p:nvPr/>
          </p:nvSpPr>
          <p:spPr>
            <a:xfrm>
              <a:off x="4831475" y="4136025"/>
              <a:ext cx="157950" cy="147850"/>
            </a:xfrm>
            <a:custGeom>
              <a:pathLst>
                <a:path extrusionOk="0" h="5914" w="6318">
                  <a:moveTo>
                    <a:pt x="404" y="0"/>
                  </a:moveTo>
                  <a:lnTo>
                    <a:pt x="1" y="269"/>
                  </a:lnTo>
                  <a:lnTo>
                    <a:pt x="3227" y="5914"/>
                  </a:lnTo>
                  <a:lnTo>
                    <a:pt x="6318" y="5914"/>
                  </a:lnTo>
                  <a:lnTo>
                    <a:pt x="404" y="0"/>
                  </a:lnTo>
                  <a:close/>
                </a:path>
              </a:pathLst>
            </a:custGeom>
            <a:solidFill>
              <a:srgbClr val="00E2C7"/>
            </a:solidFill>
            <a:ln>
              <a:noFill/>
            </a:ln>
          </p:spPr>
          <p:txBody>
            <a:bodyPr anchorCtr="0" anchor="ctr" bIns="91425" lIns="91425" rIns="91425" tIns="91425">
              <a:noAutofit/>
            </a:bodyPr>
            <a:lstStyle/>
            <a:p>
              <a:pPr lvl="0">
                <a:spcBef>
                  <a:spcPts val="0"/>
                </a:spcBef>
                <a:buNone/>
              </a:pPr>
              <a:r>
                <a:t/>
              </a:r>
              <a:endParaRPr/>
            </a:p>
          </p:txBody>
        </p:sp>
        <p:sp>
          <p:nvSpPr>
            <p:cNvPr id="860" name="Shape 860"/>
            <p:cNvSpPr/>
            <p:nvPr/>
          </p:nvSpPr>
          <p:spPr>
            <a:xfrm>
              <a:off x="4697075" y="3907525"/>
              <a:ext cx="389800" cy="376350"/>
            </a:xfrm>
            <a:custGeom>
              <a:pathLst>
                <a:path extrusionOk="0" h="15054" w="15592">
                  <a:moveTo>
                    <a:pt x="538" y="0"/>
                  </a:moveTo>
                  <a:lnTo>
                    <a:pt x="1" y="269"/>
                  </a:lnTo>
                  <a:lnTo>
                    <a:pt x="5377" y="9543"/>
                  </a:lnTo>
                  <a:lnTo>
                    <a:pt x="11022" y="15054"/>
                  </a:lnTo>
                  <a:lnTo>
                    <a:pt x="15592" y="15054"/>
                  </a:lnTo>
                  <a:lnTo>
                    <a:pt x="538" y="0"/>
                  </a:lnTo>
                  <a:close/>
                </a:path>
              </a:pathLst>
            </a:custGeom>
            <a:solidFill>
              <a:srgbClr val="01E0C8"/>
            </a:solidFill>
            <a:ln>
              <a:noFill/>
            </a:ln>
          </p:spPr>
          <p:txBody>
            <a:bodyPr anchorCtr="0" anchor="ctr" bIns="91425" lIns="91425" rIns="91425" tIns="91425">
              <a:noAutofit/>
            </a:bodyPr>
            <a:lstStyle/>
            <a:p>
              <a:pPr lvl="0">
                <a:spcBef>
                  <a:spcPts val="0"/>
                </a:spcBef>
                <a:buNone/>
              </a:pPr>
              <a:r>
                <a:t/>
              </a:r>
              <a:endParaRPr/>
            </a:p>
          </p:txBody>
        </p:sp>
        <p:sp>
          <p:nvSpPr>
            <p:cNvPr id="861" name="Shape 861"/>
            <p:cNvSpPr/>
            <p:nvPr/>
          </p:nvSpPr>
          <p:spPr>
            <a:xfrm>
              <a:off x="4566025" y="3675675"/>
              <a:ext cx="618300" cy="608200"/>
            </a:xfrm>
            <a:custGeom>
              <a:pathLst>
                <a:path extrusionOk="0" h="24328" w="24732">
                  <a:moveTo>
                    <a:pt x="404" y="0"/>
                  </a:moveTo>
                  <a:lnTo>
                    <a:pt x="1" y="404"/>
                  </a:lnTo>
                  <a:lnTo>
                    <a:pt x="5377" y="9543"/>
                  </a:lnTo>
                  <a:lnTo>
                    <a:pt x="20027" y="24328"/>
                  </a:lnTo>
                  <a:lnTo>
                    <a:pt x="24732" y="24328"/>
                  </a:lnTo>
                  <a:lnTo>
                    <a:pt x="404" y="0"/>
                  </a:lnTo>
                  <a:close/>
                </a:path>
              </a:pathLst>
            </a:custGeom>
            <a:solidFill>
              <a:srgbClr val="02DFC8"/>
            </a:solidFill>
            <a:ln>
              <a:noFill/>
            </a:ln>
          </p:spPr>
          <p:txBody>
            <a:bodyPr anchorCtr="0" anchor="ctr" bIns="91425" lIns="91425" rIns="91425" tIns="91425">
              <a:noAutofit/>
            </a:bodyPr>
            <a:lstStyle/>
            <a:p>
              <a:pPr lvl="0">
                <a:spcBef>
                  <a:spcPts val="0"/>
                </a:spcBef>
                <a:buNone/>
              </a:pPr>
              <a:r>
                <a:t/>
              </a:r>
              <a:endParaRPr/>
            </a:p>
          </p:txBody>
        </p:sp>
        <p:sp>
          <p:nvSpPr>
            <p:cNvPr id="862" name="Shape 862"/>
            <p:cNvSpPr/>
            <p:nvPr/>
          </p:nvSpPr>
          <p:spPr>
            <a:xfrm>
              <a:off x="4434975" y="3447175"/>
              <a:ext cx="846800" cy="836700"/>
            </a:xfrm>
            <a:custGeom>
              <a:pathLst>
                <a:path extrusionOk="0" h="33468" w="33872">
                  <a:moveTo>
                    <a:pt x="404" y="1"/>
                  </a:moveTo>
                  <a:lnTo>
                    <a:pt x="1" y="270"/>
                  </a:lnTo>
                  <a:lnTo>
                    <a:pt x="5243" y="9544"/>
                  </a:lnTo>
                  <a:lnTo>
                    <a:pt x="29167" y="33468"/>
                  </a:lnTo>
                  <a:lnTo>
                    <a:pt x="33871" y="33468"/>
                  </a:lnTo>
                  <a:lnTo>
                    <a:pt x="404" y="1"/>
                  </a:lnTo>
                  <a:close/>
                </a:path>
              </a:pathLst>
            </a:custGeom>
            <a:solidFill>
              <a:srgbClr val="03DDC9"/>
            </a:solidFill>
            <a:ln>
              <a:noFill/>
            </a:ln>
          </p:spPr>
          <p:txBody>
            <a:bodyPr anchorCtr="0" anchor="ctr" bIns="91425" lIns="91425" rIns="91425" tIns="91425">
              <a:noAutofit/>
            </a:bodyPr>
            <a:lstStyle/>
            <a:p>
              <a:pPr lvl="0">
                <a:spcBef>
                  <a:spcPts val="0"/>
                </a:spcBef>
                <a:buNone/>
              </a:pPr>
              <a:r>
                <a:t/>
              </a:r>
              <a:endParaRPr/>
            </a:p>
          </p:txBody>
        </p:sp>
        <p:sp>
          <p:nvSpPr>
            <p:cNvPr id="863" name="Shape 863"/>
            <p:cNvSpPr/>
            <p:nvPr/>
          </p:nvSpPr>
          <p:spPr>
            <a:xfrm>
              <a:off x="4300575" y="3218700"/>
              <a:ext cx="1078650" cy="1065175"/>
            </a:xfrm>
            <a:custGeom>
              <a:pathLst>
                <a:path extrusionOk="0" h="42607" w="43146">
                  <a:moveTo>
                    <a:pt x="404" y="0"/>
                  </a:moveTo>
                  <a:lnTo>
                    <a:pt x="0" y="269"/>
                  </a:lnTo>
                  <a:lnTo>
                    <a:pt x="5377" y="9543"/>
                  </a:lnTo>
                  <a:lnTo>
                    <a:pt x="38441" y="42607"/>
                  </a:lnTo>
                  <a:lnTo>
                    <a:pt x="43145" y="42607"/>
                  </a:lnTo>
                  <a:lnTo>
                    <a:pt x="404" y="0"/>
                  </a:lnTo>
                  <a:close/>
                </a:path>
              </a:pathLst>
            </a:custGeom>
            <a:solidFill>
              <a:srgbClr val="04DBC9"/>
            </a:solidFill>
            <a:ln>
              <a:noFill/>
            </a:ln>
          </p:spPr>
          <p:txBody>
            <a:bodyPr anchorCtr="0" anchor="ctr" bIns="91425" lIns="91425" rIns="91425" tIns="91425">
              <a:noAutofit/>
            </a:bodyPr>
            <a:lstStyle/>
            <a:p>
              <a:pPr lvl="0">
                <a:spcBef>
                  <a:spcPts val="0"/>
                </a:spcBef>
                <a:buNone/>
              </a:pPr>
              <a:r>
                <a:t/>
              </a:r>
              <a:endParaRPr/>
            </a:p>
          </p:txBody>
        </p:sp>
        <p:sp>
          <p:nvSpPr>
            <p:cNvPr id="864" name="Shape 864"/>
            <p:cNvSpPr/>
            <p:nvPr/>
          </p:nvSpPr>
          <p:spPr>
            <a:xfrm>
              <a:off x="4169525" y="2990200"/>
              <a:ext cx="1307150" cy="1293675"/>
            </a:xfrm>
            <a:custGeom>
              <a:pathLst>
                <a:path extrusionOk="0" h="51747" w="52286">
                  <a:moveTo>
                    <a:pt x="404" y="1"/>
                  </a:moveTo>
                  <a:lnTo>
                    <a:pt x="1" y="269"/>
                  </a:lnTo>
                  <a:lnTo>
                    <a:pt x="5242" y="9409"/>
                  </a:lnTo>
                  <a:lnTo>
                    <a:pt x="47581" y="51747"/>
                  </a:lnTo>
                  <a:lnTo>
                    <a:pt x="52285" y="51747"/>
                  </a:lnTo>
                  <a:lnTo>
                    <a:pt x="404" y="1"/>
                  </a:lnTo>
                  <a:close/>
                </a:path>
              </a:pathLst>
            </a:custGeom>
            <a:solidFill>
              <a:srgbClr val="06D9CA"/>
            </a:solidFill>
            <a:ln>
              <a:noFill/>
            </a:ln>
          </p:spPr>
          <p:txBody>
            <a:bodyPr anchorCtr="0" anchor="ctr" bIns="91425" lIns="91425" rIns="91425" tIns="91425">
              <a:noAutofit/>
            </a:bodyPr>
            <a:lstStyle/>
            <a:p>
              <a:pPr lvl="0">
                <a:spcBef>
                  <a:spcPts val="0"/>
                </a:spcBef>
                <a:buNone/>
              </a:pPr>
              <a:r>
                <a:t/>
              </a:r>
              <a:endParaRPr/>
            </a:p>
          </p:txBody>
        </p:sp>
        <p:sp>
          <p:nvSpPr>
            <p:cNvPr id="865" name="Shape 865"/>
            <p:cNvSpPr/>
            <p:nvPr/>
          </p:nvSpPr>
          <p:spPr>
            <a:xfrm>
              <a:off x="4088875" y="2822200"/>
              <a:ext cx="1481875" cy="1461675"/>
            </a:xfrm>
            <a:custGeom>
              <a:pathLst>
                <a:path extrusionOk="0" h="58467" w="59275">
                  <a:moveTo>
                    <a:pt x="807" y="0"/>
                  </a:moveTo>
                  <a:lnTo>
                    <a:pt x="1" y="1479"/>
                  </a:lnTo>
                  <a:lnTo>
                    <a:pt x="3227" y="6989"/>
                  </a:lnTo>
                  <a:lnTo>
                    <a:pt x="54705" y="58467"/>
                  </a:lnTo>
                  <a:lnTo>
                    <a:pt x="59274" y="58467"/>
                  </a:lnTo>
                  <a:lnTo>
                    <a:pt x="807"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866" name="Shape 866"/>
            <p:cNvSpPr/>
            <p:nvPr/>
          </p:nvSpPr>
          <p:spPr>
            <a:xfrm>
              <a:off x="4102325" y="2761700"/>
              <a:ext cx="1565875" cy="1522175"/>
            </a:xfrm>
            <a:custGeom>
              <a:pathLst>
                <a:path extrusionOk="0" h="60887" w="62635">
                  <a:moveTo>
                    <a:pt x="1748" y="1"/>
                  </a:moveTo>
                  <a:lnTo>
                    <a:pt x="0" y="2823"/>
                  </a:lnTo>
                  <a:lnTo>
                    <a:pt x="58064" y="60887"/>
                  </a:lnTo>
                  <a:lnTo>
                    <a:pt x="62634" y="60887"/>
                  </a:lnTo>
                  <a:lnTo>
                    <a:pt x="1748" y="1"/>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867" name="Shape 867"/>
            <p:cNvSpPr/>
            <p:nvPr/>
          </p:nvSpPr>
          <p:spPr>
            <a:xfrm>
              <a:off x="4139275" y="2697875"/>
              <a:ext cx="1626375" cy="1586000"/>
            </a:xfrm>
            <a:custGeom>
              <a:pathLst>
                <a:path extrusionOk="0" h="63440" w="65055">
                  <a:moveTo>
                    <a:pt x="1614" y="0"/>
                  </a:moveTo>
                  <a:lnTo>
                    <a:pt x="1" y="2957"/>
                  </a:lnTo>
                  <a:lnTo>
                    <a:pt x="60484" y="63440"/>
                  </a:lnTo>
                  <a:lnTo>
                    <a:pt x="65054" y="63440"/>
                  </a:lnTo>
                  <a:lnTo>
                    <a:pt x="1614"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868" name="Shape 868"/>
            <p:cNvSpPr/>
            <p:nvPr/>
          </p:nvSpPr>
          <p:spPr>
            <a:xfrm>
              <a:off x="4172900" y="2637375"/>
              <a:ext cx="1690175" cy="1646500"/>
            </a:xfrm>
            <a:custGeom>
              <a:pathLst>
                <a:path extrusionOk="0" h="65860" w="67607">
                  <a:moveTo>
                    <a:pt x="1747" y="1"/>
                  </a:moveTo>
                  <a:lnTo>
                    <a:pt x="0" y="2958"/>
                  </a:lnTo>
                  <a:lnTo>
                    <a:pt x="62903" y="65860"/>
                  </a:lnTo>
                  <a:lnTo>
                    <a:pt x="67607" y="65860"/>
                  </a:lnTo>
                  <a:lnTo>
                    <a:pt x="1747" y="1"/>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869" name="Shape 869"/>
            <p:cNvSpPr/>
            <p:nvPr/>
          </p:nvSpPr>
          <p:spPr>
            <a:xfrm>
              <a:off x="4209850" y="2576900"/>
              <a:ext cx="1750675" cy="1706975"/>
            </a:xfrm>
            <a:custGeom>
              <a:pathLst>
                <a:path extrusionOk="0" h="68279" w="70027">
                  <a:moveTo>
                    <a:pt x="1613" y="1"/>
                  </a:moveTo>
                  <a:lnTo>
                    <a:pt x="0" y="2823"/>
                  </a:lnTo>
                  <a:lnTo>
                    <a:pt x="65322" y="68279"/>
                  </a:lnTo>
                  <a:lnTo>
                    <a:pt x="70027" y="68279"/>
                  </a:lnTo>
                  <a:lnTo>
                    <a:pt x="1613" y="1"/>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870" name="Shape 870"/>
            <p:cNvSpPr/>
            <p:nvPr/>
          </p:nvSpPr>
          <p:spPr>
            <a:xfrm>
              <a:off x="4243450" y="2513050"/>
              <a:ext cx="1814525" cy="1770825"/>
            </a:xfrm>
            <a:custGeom>
              <a:pathLst>
                <a:path extrusionOk="0" h="70833" w="72581">
                  <a:moveTo>
                    <a:pt x="1748" y="1"/>
                  </a:moveTo>
                  <a:lnTo>
                    <a:pt x="1" y="2958"/>
                  </a:lnTo>
                  <a:lnTo>
                    <a:pt x="67876" y="70833"/>
                  </a:lnTo>
                  <a:lnTo>
                    <a:pt x="72581" y="70833"/>
                  </a:lnTo>
                  <a:lnTo>
                    <a:pt x="1748" y="1"/>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871" name="Shape 871"/>
            <p:cNvSpPr/>
            <p:nvPr/>
          </p:nvSpPr>
          <p:spPr>
            <a:xfrm>
              <a:off x="4280425" y="2452575"/>
              <a:ext cx="1875000" cy="1831300"/>
            </a:xfrm>
            <a:custGeom>
              <a:pathLst>
                <a:path extrusionOk="0" h="73252" w="75000">
                  <a:moveTo>
                    <a:pt x="1613" y="1"/>
                  </a:moveTo>
                  <a:lnTo>
                    <a:pt x="0" y="2957"/>
                  </a:lnTo>
                  <a:lnTo>
                    <a:pt x="70295" y="73252"/>
                  </a:lnTo>
                  <a:lnTo>
                    <a:pt x="74999" y="73252"/>
                  </a:lnTo>
                  <a:lnTo>
                    <a:pt x="1613" y="1"/>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872" name="Shape 872"/>
            <p:cNvSpPr/>
            <p:nvPr/>
          </p:nvSpPr>
          <p:spPr>
            <a:xfrm>
              <a:off x="4314025" y="2392100"/>
              <a:ext cx="1935475" cy="1891775"/>
            </a:xfrm>
            <a:custGeom>
              <a:pathLst>
                <a:path extrusionOk="0" h="75671" w="77419">
                  <a:moveTo>
                    <a:pt x="1747" y="0"/>
                  </a:moveTo>
                  <a:lnTo>
                    <a:pt x="0" y="2957"/>
                  </a:lnTo>
                  <a:lnTo>
                    <a:pt x="72849" y="75671"/>
                  </a:lnTo>
                  <a:lnTo>
                    <a:pt x="77419" y="75671"/>
                  </a:lnTo>
                  <a:lnTo>
                    <a:pt x="1747"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873" name="Shape 873"/>
            <p:cNvSpPr/>
            <p:nvPr/>
          </p:nvSpPr>
          <p:spPr>
            <a:xfrm>
              <a:off x="4350975" y="2328250"/>
              <a:ext cx="1995975" cy="1955625"/>
            </a:xfrm>
            <a:custGeom>
              <a:pathLst>
                <a:path extrusionOk="0" h="78225" w="79839">
                  <a:moveTo>
                    <a:pt x="1748" y="1"/>
                  </a:moveTo>
                  <a:lnTo>
                    <a:pt x="1" y="2957"/>
                  </a:lnTo>
                  <a:lnTo>
                    <a:pt x="75269" y="78225"/>
                  </a:lnTo>
                  <a:lnTo>
                    <a:pt x="79839" y="78225"/>
                  </a:lnTo>
                  <a:lnTo>
                    <a:pt x="1748" y="1"/>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874" name="Shape 874"/>
            <p:cNvSpPr/>
            <p:nvPr/>
          </p:nvSpPr>
          <p:spPr>
            <a:xfrm>
              <a:off x="4384575" y="2267775"/>
              <a:ext cx="2059825" cy="2016100"/>
            </a:xfrm>
            <a:custGeom>
              <a:pathLst>
                <a:path extrusionOk="0" h="80644" w="82393">
                  <a:moveTo>
                    <a:pt x="1748" y="0"/>
                  </a:moveTo>
                  <a:lnTo>
                    <a:pt x="1" y="2957"/>
                  </a:lnTo>
                  <a:lnTo>
                    <a:pt x="77823" y="80644"/>
                  </a:lnTo>
                  <a:lnTo>
                    <a:pt x="82392" y="80644"/>
                  </a:lnTo>
                  <a:lnTo>
                    <a:pt x="1748"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875" name="Shape 875"/>
            <p:cNvSpPr/>
            <p:nvPr/>
          </p:nvSpPr>
          <p:spPr>
            <a:xfrm>
              <a:off x="4421550" y="2207275"/>
              <a:ext cx="2120300" cy="2076600"/>
            </a:xfrm>
            <a:custGeom>
              <a:pathLst>
                <a:path extrusionOk="0" h="83064" w="84812">
                  <a:moveTo>
                    <a:pt x="1747" y="1"/>
                  </a:moveTo>
                  <a:lnTo>
                    <a:pt x="0" y="2958"/>
                  </a:lnTo>
                  <a:lnTo>
                    <a:pt x="80107" y="83064"/>
                  </a:lnTo>
                  <a:lnTo>
                    <a:pt x="84811" y="83064"/>
                  </a:lnTo>
                  <a:lnTo>
                    <a:pt x="1747" y="1"/>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876" name="Shape 876"/>
            <p:cNvSpPr/>
            <p:nvPr/>
          </p:nvSpPr>
          <p:spPr>
            <a:xfrm>
              <a:off x="4458500" y="2146800"/>
              <a:ext cx="2130375" cy="2137075"/>
            </a:xfrm>
            <a:custGeom>
              <a:pathLst>
                <a:path extrusionOk="0" h="85483" w="85215">
                  <a:moveTo>
                    <a:pt x="1614" y="1"/>
                  </a:moveTo>
                  <a:lnTo>
                    <a:pt x="1" y="2823"/>
                  </a:lnTo>
                  <a:lnTo>
                    <a:pt x="82527" y="85483"/>
                  </a:lnTo>
                  <a:lnTo>
                    <a:pt x="84005" y="85483"/>
                  </a:lnTo>
                  <a:lnTo>
                    <a:pt x="85215" y="83467"/>
                  </a:lnTo>
                  <a:lnTo>
                    <a:pt x="1614" y="1"/>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877" name="Shape 877"/>
            <p:cNvSpPr/>
            <p:nvPr/>
          </p:nvSpPr>
          <p:spPr>
            <a:xfrm>
              <a:off x="4492100" y="2082950"/>
              <a:ext cx="2133750" cy="2163975"/>
            </a:xfrm>
            <a:custGeom>
              <a:pathLst>
                <a:path extrusionOk="0" h="86559" w="85350">
                  <a:moveTo>
                    <a:pt x="1748" y="1"/>
                  </a:moveTo>
                  <a:lnTo>
                    <a:pt x="1" y="2958"/>
                  </a:lnTo>
                  <a:lnTo>
                    <a:pt x="83602" y="86559"/>
                  </a:lnTo>
                  <a:lnTo>
                    <a:pt x="85349" y="83602"/>
                  </a:lnTo>
                  <a:lnTo>
                    <a:pt x="1748"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878" name="Shape 878"/>
            <p:cNvSpPr/>
            <p:nvPr/>
          </p:nvSpPr>
          <p:spPr>
            <a:xfrm>
              <a:off x="4529075" y="2022475"/>
              <a:ext cx="2130375" cy="2163975"/>
            </a:xfrm>
            <a:custGeom>
              <a:pathLst>
                <a:path extrusionOk="0" h="86559" w="85215">
                  <a:moveTo>
                    <a:pt x="1613" y="1"/>
                  </a:moveTo>
                  <a:lnTo>
                    <a:pt x="0" y="2957"/>
                  </a:lnTo>
                  <a:lnTo>
                    <a:pt x="83467" y="86558"/>
                  </a:lnTo>
                  <a:lnTo>
                    <a:pt x="85214" y="83601"/>
                  </a:lnTo>
                  <a:lnTo>
                    <a:pt x="1613"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879" name="Shape 879"/>
            <p:cNvSpPr/>
            <p:nvPr/>
          </p:nvSpPr>
          <p:spPr>
            <a:xfrm>
              <a:off x="4562675" y="1962000"/>
              <a:ext cx="2133725" cy="2160600"/>
            </a:xfrm>
            <a:custGeom>
              <a:pathLst>
                <a:path extrusionOk="0" h="86424" w="85349">
                  <a:moveTo>
                    <a:pt x="1748" y="0"/>
                  </a:moveTo>
                  <a:lnTo>
                    <a:pt x="0" y="2957"/>
                  </a:lnTo>
                  <a:lnTo>
                    <a:pt x="83602" y="86424"/>
                  </a:lnTo>
                  <a:lnTo>
                    <a:pt x="85349" y="83467"/>
                  </a:lnTo>
                  <a:lnTo>
                    <a:pt x="1748" y="0"/>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880" name="Shape 880"/>
            <p:cNvSpPr/>
            <p:nvPr/>
          </p:nvSpPr>
          <p:spPr>
            <a:xfrm>
              <a:off x="4599625" y="1898150"/>
              <a:ext cx="2130375" cy="2163975"/>
            </a:xfrm>
            <a:custGeom>
              <a:pathLst>
                <a:path extrusionOk="0" h="86559" w="85215">
                  <a:moveTo>
                    <a:pt x="1614" y="0"/>
                  </a:moveTo>
                  <a:lnTo>
                    <a:pt x="1" y="2957"/>
                  </a:lnTo>
                  <a:lnTo>
                    <a:pt x="83602" y="86558"/>
                  </a:lnTo>
                  <a:lnTo>
                    <a:pt x="85215" y="83601"/>
                  </a:lnTo>
                  <a:lnTo>
                    <a:pt x="1614"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881" name="Shape 881"/>
            <p:cNvSpPr/>
            <p:nvPr/>
          </p:nvSpPr>
          <p:spPr>
            <a:xfrm>
              <a:off x="4633225" y="1837675"/>
              <a:ext cx="2133750" cy="2163950"/>
            </a:xfrm>
            <a:custGeom>
              <a:pathLst>
                <a:path extrusionOk="0" h="86558" w="85350">
                  <a:moveTo>
                    <a:pt x="1748" y="0"/>
                  </a:moveTo>
                  <a:lnTo>
                    <a:pt x="1" y="2957"/>
                  </a:lnTo>
                  <a:lnTo>
                    <a:pt x="83602" y="86558"/>
                  </a:lnTo>
                  <a:lnTo>
                    <a:pt x="85349" y="83601"/>
                  </a:lnTo>
                  <a:lnTo>
                    <a:pt x="1748"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882" name="Shape 882"/>
            <p:cNvSpPr/>
            <p:nvPr/>
          </p:nvSpPr>
          <p:spPr>
            <a:xfrm>
              <a:off x="4670200" y="1777175"/>
              <a:ext cx="2130375" cy="2160625"/>
            </a:xfrm>
            <a:custGeom>
              <a:pathLst>
                <a:path extrusionOk="0" h="86425" w="85215">
                  <a:moveTo>
                    <a:pt x="1748" y="1"/>
                  </a:moveTo>
                  <a:lnTo>
                    <a:pt x="0" y="2958"/>
                  </a:lnTo>
                  <a:lnTo>
                    <a:pt x="83602" y="86424"/>
                  </a:lnTo>
                  <a:lnTo>
                    <a:pt x="85215" y="83467"/>
                  </a:lnTo>
                  <a:lnTo>
                    <a:pt x="1748" y="1"/>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883" name="Shape 883"/>
            <p:cNvSpPr/>
            <p:nvPr/>
          </p:nvSpPr>
          <p:spPr>
            <a:xfrm>
              <a:off x="4707150" y="1713350"/>
              <a:ext cx="2130375" cy="2163950"/>
            </a:xfrm>
            <a:custGeom>
              <a:pathLst>
                <a:path extrusionOk="0" h="86558" w="85215">
                  <a:moveTo>
                    <a:pt x="1614" y="0"/>
                  </a:moveTo>
                  <a:lnTo>
                    <a:pt x="1" y="2957"/>
                  </a:lnTo>
                  <a:lnTo>
                    <a:pt x="83468" y="86558"/>
                  </a:lnTo>
                  <a:lnTo>
                    <a:pt x="85215" y="83601"/>
                  </a:lnTo>
                  <a:lnTo>
                    <a:pt x="1614" y="0"/>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884" name="Shape 884"/>
            <p:cNvSpPr/>
            <p:nvPr/>
          </p:nvSpPr>
          <p:spPr>
            <a:xfrm>
              <a:off x="4740750" y="1652850"/>
              <a:ext cx="2130400" cy="2163975"/>
            </a:xfrm>
            <a:custGeom>
              <a:pathLst>
                <a:path extrusionOk="0" h="86559" w="85216">
                  <a:moveTo>
                    <a:pt x="1748" y="1"/>
                  </a:moveTo>
                  <a:lnTo>
                    <a:pt x="1" y="2958"/>
                  </a:lnTo>
                  <a:lnTo>
                    <a:pt x="83602" y="86559"/>
                  </a:lnTo>
                  <a:lnTo>
                    <a:pt x="85215" y="83602"/>
                  </a:lnTo>
                  <a:lnTo>
                    <a:pt x="1748"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885" name="Shape 885"/>
            <p:cNvSpPr/>
            <p:nvPr/>
          </p:nvSpPr>
          <p:spPr>
            <a:xfrm>
              <a:off x="4777725" y="1592375"/>
              <a:ext cx="2130375" cy="2160600"/>
            </a:xfrm>
            <a:custGeom>
              <a:pathLst>
                <a:path extrusionOk="0" h="86424" w="85215">
                  <a:moveTo>
                    <a:pt x="1613" y="1"/>
                  </a:moveTo>
                  <a:lnTo>
                    <a:pt x="0" y="2957"/>
                  </a:lnTo>
                  <a:lnTo>
                    <a:pt x="83467" y="86424"/>
                  </a:lnTo>
                  <a:lnTo>
                    <a:pt x="85215" y="83601"/>
                  </a:lnTo>
                  <a:lnTo>
                    <a:pt x="1613"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886" name="Shape 886"/>
            <p:cNvSpPr/>
            <p:nvPr/>
          </p:nvSpPr>
          <p:spPr>
            <a:xfrm>
              <a:off x="4811325" y="1531900"/>
              <a:ext cx="2133750" cy="2160600"/>
            </a:xfrm>
            <a:custGeom>
              <a:pathLst>
                <a:path extrusionOk="0" h="86424" w="85350">
                  <a:moveTo>
                    <a:pt x="1748" y="0"/>
                  </a:moveTo>
                  <a:lnTo>
                    <a:pt x="0" y="2823"/>
                  </a:lnTo>
                  <a:lnTo>
                    <a:pt x="83602" y="86423"/>
                  </a:lnTo>
                  <a:lnTo>
                    <a:pt x="85349" y="83467"/>
                  </a:lnTo>
                  <a:lnTo>
                    <a:pt x="1748" y="0"/>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887" name="Shape 887"/>
            <p:cNvSpPr/>
            <p:nvPr/>
          </p:nvSpPr>
          <p:spPr>
            <a:xfrm>
              <a:off x="4848275" y="1468050"/>
              <a:ext cx="2130400" cy="2163975"/>
            </a:xfrm>
            <a:custGeom>
              <a:pathLst>
                <a:path extrusionOk="0" h="86559" w="85216">
                  <a:moveTo>
                    <a:pt x="1614" y="0"/>
                  </a:moveTo>
                  <a:lnTo>
                    <a:pt x="1" y="2957"/>
                  </a:lnTo>
                  <a:lnTo>
                    <a:pt x="83602" y="86558"/>
                  </a:lnTo>
                  <a:lnTo>
                    <a:pt x="85215" y="83601"/>
                  </a:lnTo>
                  <a:lnTo>
                    <a:pt x="1614"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888" name="Shape 888"/>
            <p:cNvSpPr/>
            <p:nvPr/>
          </p:nvSpPr>
          <p:spPr>
            <a:xfrm>
              <a:off x="4881875" y="1431100"/>
              <a:ext cx="2133750" cy="2140425"/>
            </a:xfrm>
            <a:custGeom>
              <a:pathLst>
                <a:path extrusionOk="0" h="85617" w="85350">
                  <a:moveTo>
                    <a:pt x="1211" y="0"/>
                  </a:moveTo>
                  <a:lnTo>
                    <a:pt x="1" y="2016"/>
                  </a:lnTo>
                  <a:lnTo>
                    <a:pt x="83602" y="85617"/>
                  </a:lnTo>
                  <a:lnTo>
                    <a:pt x="85350" y="82660"/>
                  </a:lnTo>
                  <a:lnTo>
                    <a:pt x="2689"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889" name="Shape 889"/>
            <p:cNvSpPr/>
            <p:nvPr/>
          </p:nvSpPr>
          <p:spPr>
            <a:xfrm>
              <a:off x="4928925" y="1431100"/>
              <a:ext cx="2120300" cy="2076600"/>
            </a:xfrm>
            <a:custGeom>
              <a:pathLst>
                <a:path extrusionOk="0" h="83064" w="84812">
                  <a:moveTo>
                    <a:pt x="1" y="0"/>
                  </a:moveTo>
                  <a:lnTo>
                    <a:pt x="83199" y="83063"/>
                  </a:lnTo>
                  <a:lnTo>
                    <a:pt x="84812" y="80106"/>
                  </a:lnTo>
                  <a:lnTo>
                    <a:pt x="4705"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890" name="Shape 890"/>
            <p:cNvSpPr/>
            <p:nvPr/>
          </p:nvSpPr>
          <p:spPr>
            <a:xfrm>
              <a:off x="5026375" y="1431100"/>
              <a:ext cx="2059825" cy="2016100"/>
            </a:xfrm>
            <a:custGeom>
              <a:pathLst>
                <a:path extrusionOk="0" h="80644" w="82393">
                  <a:moveTo>
                    <a:pt x="0" y="0"/>
                  </a:moveTo>
                  <a:lnTo>
                    <a:pt x="80645" y="80644"/>
                  </a:lnTo>
                  <a:lnTo>
                    <a:pt x="82392" y="77687"/>
                  </a:lnTo>
                  <a:lnTo>
                    <a:pt x="4705" y="0"/>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891" name="Shape 891"/>
            <p:cNvSpPr/>
            <p:nvPr/>
          </p:nvSpPr>
          <p:spPr>
            <a:xfrm>
              <a:off x="5123825" y="1431100"/>
              <a:ext cx="1995975" cy="1955625"/>
            </a:xfrm>
            <a:custGeom>
              <a:pathLst>
                <a:path extrusionOk="0" h="78225" w="79839">
                  <a:moveTo>
                    <a:pt x="0" y="0"/>
                  </a:moveTo>
                  <a:lnTo>
                    <a:pt x="78225" y="78225"/>
                  </a:lnTo>
                  <a:lnTo>
                    <a:pt x="79838" y="75268"/>
                  </a:lnTo>
                  <a:lnTo>
                    <a:pt x="4705"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892" name="Shape 892"/>
            <p:cNvSpPr/>
            <p:nvPr/>
          </p:nvSpPr>
          <p:spPr>
            <a:xfrm>
              <a:off x="5221275" y="1431100"/>
              <a:ext cx="1935475" cy="1891775"/>
            </a:xfrm>
            <a:custGeom>
              <a:pathLst>
                <a:path extrusionOk="0" h="75671" w="77419">
                  <a:moveTo>
                    <a:pt x="0" y="0"/>
                  </a:moveTo>
                  <a:lnTo>
                    <a:pt x="75671" y="75671"/>
                  </a:lnTo>
                  <a:lnTo>
                    <a:pt x="77419" y="72714"/>
                  </a:lnTo>
                  <a:lnTo>
                    <a:pt x="4570" y="0"/>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893" name="Shape 893"/>
            <p:cNvSpPr/>
            <p:nvPr/>
          </p:nvSpPr>
          <p:spPr>
            <a:xfrm>
              <a:off x="5318700" y="1431100"/>
              <a:ext cx="1875025" cy="1831300"/>
            </a:xfrm>
            <a:custGeom>
              <a:pathLst>
                <a:path extrusionOk="0" h="73252" w="75001">
                  <a:moveTo>
                    <a:pt x="1" y="0"/>
                  </a:moveTo>
                  <a:lnTo>
                    <a:pt x="73253" y="73251"/>
                  </a:lnTo>
                  <a:lnTo>
                    <a:pt x="75000" y="70295"/>
                  </a:lnTo>
                  <a:lnTo>
                    <a:pt x="4571"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894" name="Shape 894"/>
            <p:cNvSpPr/>
            <p:nvPr/>
          </p:nvSpPr>
          <p:spPr>
            <a:xfrm>
              <a:off x="5416150" y="1431100"/>
              <a:ext cx="1811175" cy="1770825"/>
            </a:xfrm>
            <a:custGeom>
              <a:pathLst>
                <a:path extrusionOk="0" h="70833" w="72447">
                  <a:moveTo>
                    <a:pt x="1" y="0"/>
                  </a:moveTo>
                  <a:lnTo>
                    <a:pt x="70699" y="70832"/>
                  </a:lnTo>
                  <a:lnTo>
                    <a:pt x="72446" y="67875"/>
                  </a:lnTo>
                  <a:lnTo>
                    <a:pt x="4571"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895" name="Shape 895"/>
            <p:cNvSpPr/>
            <p:nvPr/>
          </p:nvSpPr>
          <p:spPr>
            <a:xfrm>
              <a:off x="5510250" y="1431100"/>
              <a:ext cx="1754025" cy="1706975"/>
            </a:xfrm>
            <a:custGeom>
              <a:pathLst>
                <a:path extrusionOk="0" h="68279" w="70161">
                  <a:moveTo>
                    <a:pt x="0" y="0"/>
                  </a:moveTo>
                  <a:lnTo>
                    <a:pt x="68413" y="68278"/>
                  </a:lnTo>
                  <a:lnTo>
                    <a:pt x="70161" y="65456"/>
                  </a:lnTo>
                  <a:lnTo>
                    <a:pt x="4704" y="0"/>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896" name="Shape 896"/>
            <p:cNvSpPr/>
            <p:nvPr/>
          </p:nvSpPr>
          <p:spPr>
            <a:xfrm>
              <a:off x="5607675" y="1431100"/>
              <a:ext cx="1690200" cy="1646500"/>
            </a:xfrm>
            <a:custGeom>
              <a:pathLst>
                <a:path extrusionOk="0" h="65860" w="67608">
                  <a:moveTo>
                    <a:pt x="1" y="0"/>
                  </a:moveTo>
                  <a:lnTo>
                    <a:pt x="65995" y="65859"/>
                  </a:lnTo>
                  <a:lnTo>
                    <a:pt x="67608" y="62902"/>
                  </a:lnTo>
                  <a:lnTo>
                    <a:pt x="4705"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897" name="Shape 897"/>
            <p:cNvSpPr/>
            <p:nvPr/>
          </p:nvSpPr>
          <p:spPr>
            <a:xfrm>
              <a:off x="5705125" y="1431100"/>
              <a:ext cx="1629725" cy="1586000"/>
            </a:xfrm>
            <a:custGeom>
              <a:pathLst>
                <a:path extrusionOk="0" h="63440" w="65189">
                  <a:moveTo>
                    <a:pt x="1" y="0"/>
                  </a:moveTo>
                  <a:lnTo>
                    <a:pt x="63441" y="63440"/>
                  </a:lnTo>
                  <a:lnTo>
                    <a:pt x="65188" y="60483"/>
                  </a:lnTo>
                  <a:lnTo>
                    <a:pt x="4705" y="0"/>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898" name="Shape 898"/>
            <p:cNvSpPr/>
            <p:nvPr/>
          </p:nvSpPr>
          <p:spPr>
            <a:xfrm>
              <a:off x="5802575" y="1431100"/>
              <a:ext cx="1565875" cy="1525525"/>
            </a:xfrm>
            <a:custGeom>
              <a:pathLst>
                <a:path extrusionOk="0" h="61021" w="62635">
                  <a:moveTo>
                    <a:pt x="1" y="0"/>
                  </a:moveTo>
                  <a:lnTo>
                    <a:pt x="61021" y="61020"/>
                  </a:lnTo>
                  <a:lnTo>
                    <a:pt x="62634" y="58064"/>
                  </a:lnTo>
                  <a:lnTo>
                    <a:pt x="4705"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899" name="Shape 899"/>
            <p:cNvSpPr/>
            <p:nvPr/>
          </p:nvSpPr>
          <p:spPr>
            <a:xfrm>
              <a:off x="5900025" y="1431100"/>
              <a:ext cx="1481850" cy="1461675"/>
            </a:xfrm>
            <a:custGeom>
              <a:pathLst>
                <a:path extrusionOk="0" h="58467" w="59274">
                  <a:moveTo>
                    <a:pt x="0" y="0"/>
                  </a:moveTo>
                  <a:lnTo>
                    <a:pt x="58468" y="58467"/>
                  </a:lnTo>
                  <a:lnTo>
                    <a:pt x="59274" y="57123"/>
                  </a:lnTo>
                  <a:lnTo>
                    <a:pt x="56048" y="51478"/>
                  </a:lnTo>
                  <a:lnTo>
                    <a:pt x="4570" y="0"/>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900" name="Shape 900"/>
            <p:cNvSpPr/>
            <p:nvPr/>
          </p:nvSpPr>
          <p:spPr>
            <a:xfrm>
              <a:off x="5997475" y="1431100"/>
              <a:ext cx="1307125" cy="1297025"/>
            </a:xfrm>
            <a:custGeom>
              <a:pathLst>
                <a:path extrusionOk="0" h="51881" w="52285">
                  <a:moveTo>
                    <a:pt x="0" y="0"/>
                  </a:moveTo>
                  <a:lnTo>
                    <a:pt x="51747" y="51881"/>
                  </a:lnTo>
                  <a:lnTo>
                    <a:pt x="52285" y="51478"/>
                  </a:lnTo>
                  <a:lnTo>
                    <a:pt x="46908" y="42338"/>
                  </a:lnTo>
                  <a:lnTo>
                    <a:pt x="4570" y="0"/>
                  </a:lnTo>
                  <a:close/>
                </a:path>
              </a:pathLst>
            </a:custGeom>
            <a:solidFill>
              <a:srgbClr val="2D9CDF"/>
            </a:solidFill>
            <a:ln>
              <a:noFill/>
            </a:ln>
          </p:spPr>
          <p:txBody>
            <a:bodyPr anchorCtr="0" anchor="ctr" bIns="91425" lIns="91425" rIns="91425" tIns="91425">
              <a:noAutofit/>
            </a:bodyPr>
            <a:lstStyle/>
            <a:p>
              <a:pPr lvl="0">
                <a:spcBef>
                  <a:spcPts val="0"/>
                </a:spcBef>
                <a:buNone/>
              </a:pPr>
              <a:r>
                <a:t/>
              </a:r>
              <a:endParaRPr/>
            </a:p>
          </p:txBody>
        </p:sp>
        <p:sp>
          <p:nvSpPr>
            <p:cNvPr id="901" name="Shape 901"/>
            <p:cNvSpPr/>
            <p:nvPr/>
          </p:nvSpPr>
          <p:spPr>
            <a:xfrm>
              <a:off x="6094900" y="1431100"/>
              <a:ext cx="1075300" cy="1065175"/>
            </a:xfrm>
            <a:custGeom>
              <a:pathLst>
                <a:path extrusionOk="0" h="42607" w="43012">
                  <a:moveTo>
                    <a:pt x="1" y="0"/>
                  </a:moveTo>
                  <a:lnTo>
                    <a:pt x="42608" y="42607"/>
                  </a:lnTo>
                  <a:lnTo>
                    <a:pt x="43011" y="42338"/>
                  </a:lnTo>
                  <a:lnTo>
                    <a:pt x="37769" y="33064"/>
                  </a:lnTo>
                  <a:lnTo>
                    <a:pt x="4571" y="0"/>
                  </a:lnTo>
                  <a:close/>
                </a:path>
              </a:pathLst>
            </a:custGeom>
            <a:solidFill>
              <a:srgbClr val="2F9AE0"/>
            </a:solidFill>
            <a:ln>
              <a:noFill/>
            </a:ln>
          </p:spPr>
          <p:txBody>
            <a:bodyPr anchorCtr="0" anchor="ctr" bIns="91425" lIns="91425" rIns="91425" tIns="91425">
              <a:noAutofit/>
            </a:bodyPr>
            <a:lstStyle/>
            <a:p>
              <a:pPr lvl="0">
                <a:spcBef>
                  <a:spcPts val="0"/>
                </a:spcBef>
                <a:buNone/>
              </a:pPr>
              <a:r>
                <a:t/>
              </a:r>
              <a:endParaRPr/>
            </a:p>
          </p:txBody>
        </p:sp>
        <p:sp>
          <p:nvSpPr>
            <p:cNvPr id="902" name="Shape 902"/>
            <p:cNvSpPr/>
            <p:nvPr/>
          </p:nvSpPr>
          <p:spPr>
            <a:xfrm>
              <a:off x="6189000" y="1431100"/>
              <a:ext cx="850150" cy="836700"/>
            </a:xfrm>
            <a:custGeom>
              <a:pathLst>
                <a:path extrusionOk="0" h="33468" w="34006">
                  <a:moveTo>
                    <a:pt x="0" y="0"/>
                  </a:moveTo>
                  <a:lnTo>
                    <a:pt x="33602" y="33467"/>
                  </a:lnTo>
                  <a:lnTo>
                    <a:pt x="34005" y="33198"/>
                  </a:lnTo>
                  <a:lnTo>
                    <a:pt x="28629" y="23924"/>
                  </a:lnTo>
                  <a:lnTo>
                    <a:pt x="4705" y="0"/>
                  </a:lnTo>
                  <a:close/>
                </a:path>
              </a:pathLst>
            </a:custGeom>
            <a:solidFill>
              <a:srgbClr val="3098E0"/>
            </a:solidFill>
            <a:ln>
              <a:noFill/>
            </a:ln>
          </p:spPr>
          <p:txBody>
            <a:bodyPr anchorCtr="0" anchor="ctr" bIns="91425" lIns="91425" rIns="91425" tIns="91425">
              <a:noAutofit/>
            </a:bodyPr>
            <a:lstStyle/>
            <a:p>
              <a:pPr lvl="0">
                <a:spcBef>
                  <a:spcPts val="0"/>
                </a:spcBef>
                <a:buNone/>
              </a:pPr>
              <a:r>
                <a:t/>
              </a:r>
              <a:endParaRPr/>
            </a:p>
          </p:txBody>
        </p:sp>
        <p:sp>
          <p:nvSpPr>
            <p:cNvPr id="903" name="Shape 903"/>
            <p:cNvSpPr/>
            <p:nvPr/>
          </p:nvSpPr>
          <p:spPr>
            <a:xfrm>
              <a:off x="6286450" y="1431100"/>
              <a:ext cx="618300" cy="608200"/>
            </a:xfrm>
            <a:custGeom>
              <a:pathLst>
                <a:path extrusionOk="0" h="24328" w="24732">
                  <a:moveTo>
                    <a:pt x="0" y="0"/>
                  </a:moveTo>
                  <a:lnTo>
                    <a:pt x="24328" y="24328"/>
                  </a:lnTo>
                  <a:lnTo>
                    <a:pt x="24731" y="23924"/>
                  </a:lnTo>
                  <a:lnTo>
                    <a:pt x="19489" y="14785"/>
                  </a:lnTo>
                  <a:lnTo>
                    <a:pt x="4704" y="0"/>
                  </a:lnTo>
                  <a:close/>
                </a:path>
              </a:pathLst>
            </a:custGeom>
            <a:solidFill>
              <a:srgbClr val="3196E1"/>
            </a:solidFill>
            <a:ln>
              <a:noFill/>
            </a:ln>
          </p:spPr>
          <p:txBody>
            <a:bodyPr anchorCtr="0" anchor="ctr" bIns="91425" lIns="91425" rIns="91425" tIns="91425">
              <a:noAutofit/>
            </a:bodyPr>
            <a:lstStyle/>
            <a:p>
              <a:pPr lvl="0">
                <a:spcBef>
                  <a:spcPts val="0"/>
                </a:spcBef>
                <a:buNone/>
              </a:pPr>
              <a:r>
                <a:t/>
              </a:r>
              <a:endParaRPr/>
            </a:p>
          </p:txBody>
        </p:sp>
        <p:sp>
          <p:nvSpPr>
            <p:cNvPr id="904" name="Shape 904"/>
            <p:cNvSpPr/>
            <p:nvPr/>
          </p:nvSpPr>
          <p:spPr>
            <a:xfrm>
              <a:off x="6383900" y="1431100"/>
              <a:ext cx="389800" cy="376350"/>
            </a:xfrm>
            <a:custGeom>
              <a:pathLst>
                <a:path extrusionOk="0" h="15054" w="15592">
                  <a:moveTo>
                    <a:pt x="0" y="0"/>
                  </a:moveTo>
                  <a:lnTo>
                    <a:pt x="15188" y="15054"/>
                  </a:lnTo>
                  <a:lnTo>
                    <a:pt x="15591" y="14785"/>
                  </a:lnTo>
                  <a:lnTo>
                    <a:pt x="10215" y="5645"/>
                  </a:lnTo>
                  <a:lnTo>
                    <a:pt x="4704" y="0"/>
                  </a:lnTo>
                  <a:close/>
                </a:path>
              </a:pathLst>
            </a:custGeom>
            <a:solidFill>
              <a:srgbClr val="3295E1"/>
            </a:solidFill>
            <a:ln>
              <a:noFill/>
            </a:ln>
          </p:spPr>
          <p:txBody>
            <a:bodyPr anchorCtr="0" anchor="ctr" bIns="91425" lIns="91425" rIns="91425" tIns="91425">
              <a:noAutofit/>
            </a:bodyPr>
            <a:lstStyle/>
            <a:p>
              <a:pPr lvl="0">
                <a:spcBef>
                  <a:spcPts val="0"/>
                </a:spcBef>
                <a:buNone/>
              </a:pPr>
              <a:r>
                <a:t/>
              </a:r>
              <a:endParaRPr/>
            </a:p>
          </p:txBody>
        </p:sp>
        <p:sp>
          <p:nvSpPr>
            <p:cNvPr id="905" name="Shape 905"/>
            <p:cNvSpPr/>
            <p:nvPr/>
          </p:nvSpPr>
          <p:spPr>
            <a:xfrm>
              <a:off x="6481325" y="1431100"/>
              <a:ext cx="157950" cy="147850"/>
            </a:xfrm>
            <a:custGeom>
              <a:pathLst>
                <a:path extrusionOk="0" h="5914" w="6318">
                  <a:moveTo>
                    <a:pt x="1" y="0"/>
                  </a:moveTo>
                  <a:lnTo>
                    <a:pt x="5915" y="5914"/>
                  </a:lnTo>
                  <a:lnTo>
                    <a:pt x="6318" y="5645"/>
                  </a:lnTo>
                  <a:lnTo>
                    <a:pt x="3092" y="0"/>
                  </a:lnTo>
                  <a:close/>
                </a:path>
              </a:pathLst>
            </a:custGeom>
            <a:solidFill>
              <a:srgbClr val="3393E2"/>
            </a:solidFill>
            <a:ln>
              <a:noFill/>
            </a:ln>
          </p:spPr>
          <p:txBody>
            <a:bodyPr anchorCtr="0" anchor="ctr" bIns="91425" lIns="91425" rIns="91425" tIns="91425">
              <a:noAutofit/>
            </a:bodyPr>
            <a:lstStyle/>
            <a:p>
              <a:pPr lvl="0">
                <a:spcBef>
                  <a:spcPts val="0"/>
                </a:spcBef>
                <a:buNone/>
              </a:pPr>
              <a:r>
                <a:t/>
              </a:r>
              <a:endParaRPr/>
            </a:p>
          </p:txBody>
        </p:sp>
      </p:grpSp>
      <p:sp>
        <p:nvSpPr>
          <p:cNvPr id="906" name="Shape 906"/>
          <p:cNvSpPr/>
          <p:nvPr/>
        </p:nvSpPr>
        <p:spPr>
          <a:xfrm flipH="1" rot="10800000">
            <a:off x="-123825" y="1058975"/>
            <a:ext cx="819899" cy="710099"/>
          </a:xfrm>
          <a:prstGeom prst="hexagon">
            <a:avLst>
              <a:gd fmla="val 28678" name="adj"/>
              <a:gd fmla="val 115470" name="vf"/>
            </a:avLst>
          </a:prstGeom>
          <a:noFill/>
          <a:ln cap="flat" cmpd="sng" w="952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07" name="Shape 907"/>
          <p:cNvSpPr/>
          <p:nvPr/>
        </p:nvSpPr>
        <p:spPr>
          <a:xfrm flipH="1" rot="10800000">
            <a:off x="638174" y="1440099"/>
            <a:ext cx="428700" cy="371100"/>
          </a:xfrm>
          <a:prstGeom prst="hexagon">
            <a:avLst>
              <a:gd fmla="val 28678" name="adj"/>
              <a:gd fmla="val 115470" name="vf"/>
            </a:avLst>
          </a:pr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908" name="Shape 908"/>
          <p:cNvSpPr/>
          <p:nvPr/>
        </p:nvSpPr>
        <p:spPr>
          <a:xfrm flipH="1" rot="10800000">
            <a:off x="1495424" y="-131649"/>
            <a:ext cx="819899" cy="710099"/>
          </a:xfrm>
          <a:prstGeom prst="hexagon">
            <a:avLst>
              <a:gd fmla="val 28678" name="adj"/>
              <a:gd fmla="val 115470" name="vf"/>
            </a:avLst>
          </a:prstGeom>
          <a:noFill/>
          <a:ln cap="flat" cmpd="sng" w="76200">
            <a:solidFill>
              <a:srgbClr val="184769"/>
            </a:solidFill>
            <a:prstDash val="solid"/>
            <a:miter/>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09" name="Shape 909"/>
          <p:cNvSpPr/>
          <p:nvPr/>
        </p:nvSpPr>
        <p:spPr>
          <a:xfrm flipH="1" rot="10800000">
            <a:off x="327799" y="88924"/>
            <a:ext cx="358799" cy="310500"/>
          </a:xfrm>
          <a:prstGeom prst="hexagon">
            <a:avLst>
              <a:gd fmla="val 28678" name="adj"/>
              <a:gd fmla="val 115470" name="vf"/>
            </a:avLst>
          </a:prstGeom>
          <a:solidFill>
            <a:srgbClr val="00E1C6"/>
          </a:solidFill>
          <a:ln>
            <a:noFill/>
          </a:ln>
        </p:spPr>
        <p:txBody>
          <a:bodyPr anchorCtr="0" anchor="ctr" bIns="91425" lIns="91425" rIns="91425" tIns="91425">
            <a:noAutofit/>
          </a:bodyPr>
          <a:lstStyle/>
          <a:p>
            <a:pPr lvl="0">
              <a:spcBef>
                <a:spcPts val="0"/>
              </a:spcBef>
              <a:buNone/>
            </a:pPr>
            <a:r>
              <a:t/>
            </a:r>
            <a:endParaRPr/>
          </a:p>
        </p:txBody>
      </p:sp>
      <p:grpSp>
        <p:nvGrpSpPr>
          <p:cNvPr id="910" name="Shape 910"/>
          <p:cNvGrpSpPr/>
          <p:nvPr/>
        </p:nvGrpSpPr>
        <p:grpSpPr>
          <a:xfrm>
            <a:off x="1729783" y="61067"/>
            <a:ext cx="351203" cy="324660"/>
            <a:chOff x="5975075" y="2327500"/>
            <a:chExt cx="420100" cy="388350"/>
          </a:xfrm>
        </p:grpSpPr>
        <p:sp>
          <p:nvSpPr>
            <p:cNvPr id="911" name="Shape 911"/>
            <p:cNvSpPr/>
            <p:nvPr/>
          </p:nvSpPr>
          <p:spPr>
            <a:xfrm>
              <a:off x="5975075" y="2474650"/>
              <a:ext cx="98325" cy="220450"/>
            </a:xfrm>
            <a:custGeom>
              <a:pathLst>
                <a:path extrusionOk="0" h="8818" w="3933">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912" name="Shape 912"/>
            <p:cNvSpPr/>
            <p:nvPr/>
          </p:nvSpPr>
          <p:spPr>
            <a:xfrm>
              <a:off x="6088025" y="2327500"/>
              <a:ext cx="307150" cy="388350"/>
            </a:xfrm>
            <a:custGeom>
              <a:pathLst>
                <a:path extrusionOk="0" h="15534" w="12286">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sp>
        <p:nvSpPr>
          <p:cNvPr id="913" name="Shape 913"/>
          <p:cNvSpPr/>
          <p:nvPr/>
        </p:nvSpPr>
        <p:spPr>
          <a:xfrm>
            <a:off x="203100" y="1270176"/>
            <a:ext cx="166061" cy="287704"/>
          </a:xfrm>
          <a:custGeom>
            <a:pathLst>
              <a:path extrusionOk="0" h="20565" w="1187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grpSp>
        <p:nvGrpSpPr>
          <p:cNvPr id="914" name="Shape 914"/>
          <p:cNvGrpSpPr/>
          <p:nvPr/>
        </p:nvGrpSpPr>
        <p:grpSpPr>
          <a:xfrm>
            <a:off x="904276" y="515192"/>
            <a:ext cx="382958" cy="607110"/>
            <a:chOff x="6718575" y="2318625"/>
            <a:chExt cx="256950" cy="407375"/>
          </a:xfrm>
        </p:grpSpPr>
        <p:sp>
          <p:nvSpPr>
            <p:cNvPr id="915" name="Shape 915"/>
            <p:cNvSpPr/>
            <p:nvPr/>
          </p:nvSpPr>
          <p:spPr>
            <a:xfrm>
              <a:off x="6795900" y="2673600"/>
              <a:ext cx="102300" cy="22550"/>
            </a:xfrm>
            <a:custGeom>
              <a:pathLst>
                <a:path extrusionOk="0" fill="none" h="902" w="4092">
                  <a:moveTo>
                    <a:pt x="4092" y="902"/>
                  </a:moveTo>
                  <a:lnTo>
                    <a:pt x="4092" y="1"/>
                  </a:lnTo>
                  <a:lnTo>
                    <a:pt x="0" y="1"/>
                  </a:lnTo>
                  <a:lnTo>
                    <a:pt x="0" y="902"/>
                  </a:lnTo>
                  <a:lnTo>
                    <a:pt x="4092" y="902"/>
                  </a:lnTo>
                  <a:close/>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16" name="Shape 916"/>
            <p:cNvSpPr/>
            <p:nvPr/>
          </p:nvSpPr>
          <p:spPr>
            <a:xfrm>
              <a:off x="6795900" y="2650475"/>
              <a:ext cx="102300" cy="22550"/>
            </a:xfrm>
            <a:custGeom>
              <a:pathLst>
                <a:path extrusionOk="0" fill="none" h="902" w="4092">
                  <a:moveTo>
                    <a:pt x="4092" y="901"/>
                  </a:moveTo>
                  <a:lnTo>
                    <a:pt x="4092" y="0"/>
                  </a:lnTo>
                  <a:lnTo>
                    <a:pt x="0" y="0"/>
                  </a:lnTo>
                  <a:lnTo>
                    <a:pt x="0" y="901"/>
                  </a:lnTo>
                  <a:lnTo>
                    <a:pt x="4092" y="901"/>
                  </a:lnTo>
                  <a:close/>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17" name="Shape 917"/>
            <p:cNvSpPr/>
            <p:nvPr/>
          </p:nvSpPr>
          <p:spPr>
            <a:xfrm>
              <a:off x="6795900" y="2696125"/>
              <a:ext cx="102300" cy="29875"/>
            </a:xfrm>
            <a:custGeom>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18" name="Shape 918"/>
            <p:cNvSpPr/>
            <p:nvPr/>
          </p:nvSpPr>
          <p:spPr>
            <a:xfrm>
              <a:off x="6784925" y="2459275"/>
              <a:ext cx="35350" cy="166875"/>
            </a:xfrm>
            <a:custGeom>
              <a:pathLst>
                <a:path extrusionOk="0" fill="none" h="6675" w="1414">
                  <a:moveTo>
                    <a:pt x="1413" y="6674"/>
                  </a:moveTo>
                  <a:lnTo>
                    <a:pt x="1413" y="6674"/>
                  </a:lnTo>
                  <a:lnTo>
                    <a:pt x="585" y="2850"/>
                  </a:lnTo>
                  <a:lnTo>
                    <a:pt x="1" y="1"/>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19" name="Shape 919"/>
            <p:cNvSpPr/>
            <p:nvPr/>
          </p:nvSpPr>
          <p:spPr>
            <a:xfrm>
              <a:off x="6718575" y="2318625"/>
              <a:ext cx="256950" cy="307525"/>
            </a:xfrm>
            <a:custGeom>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20" name="Shape 920"/>
            <p:cNvSpPr/>
            <p:nvPr/>
          </p:nvSpPr>
          <p:spPr>
            <a:xfrm>
              <a:off x="6873825" y="2459275"/>
              <a:ext cx="35350" cy="166875"/>
            </a:xfrm>
            <a:custGeom>
              <a:pathLst>
                <a:path extrusionOk="0" fill="none" h="6675" w="1414">
                  <a:moveTo>
                    <a:pt x="1413" y="1"/>
                  </a:moveTo>
                  <a:lnTo>
                    <a:pt x="1413" y="1"/>
                  </a:lnTo>
                  <a:lnTo>
                    <a:pt x="829" y="2850"/>
                  </a:lnTo>
                  <a:lnTo>
                    <a:pt x="1" y="6674"/>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21" name="Shape 921"/>
            <p:cNvSpPr/>
            <p:nvPr/>
          </p:nvSpPr>
          <p:spPr>
            <a:xfrm>
              <a:off x="6801975" y="2453200"/>
              <a:ext cx="90150" cy="19500"/>
            </a:xfrm>
            <a:custGeom>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22" name="Shape 922"/>
            <p:cNvSpPr/>
            <p:nvPr/>
          </p:nvSpPr>
          <p:spPr>
            <a:xfrm>
              <a:off x="6795900" y="2628550"/>
              <a:ext cx="102300" cy="25"/>
            </a:xfrm>
            <a:custGeom>
              <a:pathLst>
                <a:path extrusionOk="0" fill="none" h="1" w="4092">
                  <a:moveTo>
                    <a:pt x="0" y="1"/>
                  </a:moveTo>
                  <a:lnTo>
                    <a:pt x="4092" y="1"/>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grpSp>
        <p:nvGrpSpPr>
          <p:cNvPr id="923" name="Shape 923"/>
          <p:cNvGrpSpPr/>
          <p:nvPr/>
        </p:nvGrpSpPr>
        <p:grpSpPr>
          <a:xfrm>
            <a:off x="335759" y="1840530"/>
            <a:ext cx="342881" cy="350068"/>
            <a:chOff x="3951850" y="2985350"/>
            <a:chExt cx="407950" cy="416500"/>
          </a:xfrm>
        </p:grpSpPr>
        <p:sp>
          <p:nvSpPr>
            <p:cNvPr id="924" name="Shape 924"/>
            <p:cNvSpPr/>
            <p:nvPr/>
          </p:nvSpPr>
          <p:spPr>
            <a:xfrm>
              <a:off x="3951850" y="2985350"/>
              <a:ext cx="314800" cy="314825"/>
            </a:xfrm>
            <a:custGeom>
              <a:pathLst>
                <a:path extrusionOk="0" fill="none" h="12593" w="12592">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25" name="Shape 925"/>
            <p:cNvSpPr/>
            <p:nvPr/>
          </p:nvSpPr>
          <p:spPr>
            <a:xfrm>
              <a:off x="3988375" y="3021875"/>
              <a:ext cx="241750" cy="241750"/>
            </a:xfrm>
            <a:custGeom>
              <a:pathLst>
                <a:path extrusionOk="0" fill="none" h="9670" w="967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26" name="Shape 926"/>
            <p:cNvSpPr/>
            <p:nvPr/>
          </p:nvSpPr>
          <p:spPr>
            <a:xfrm>
              <a:off x="4024300" y="3058425"/>
              <a:ext cx="84650" cy="84650"/>
            </a:xfrm>
            <a:custGeom>
              <a:pathLst>
                <a:path extrusionOk="0" fill="none" h="3386" w="3386">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27" name="Shape 927"/>
            <p:cNvSpPr/>
            <p:nvPr/>
          </p:nvSpPr>
          <p:spPr>
            <a:xfrm>
              <a:off x="4205750" y="3248375"/>
              <a:ext cx="154050" cy="153475"/>
            </a:xfrm>
            <a:custGeom>
              <a:pathLst>
                <a:path extrusionOk="0" fill="none" h="6139" w="6162">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928" name="Shape 928"/>
        <p:cNvGrpSpPr/>
        <p:nvPr/>
      </p:nvGrpSpPr>
      <p:grpSpPr>
        <a:xfrm>
          <a:off x="0" y="0"/>
          <a:ext cx="0" cy="0"/>
          <a:chOff x="0" y="0"/>
          <a:chExt cx="0" cy="0"/>
        </a:xfrm>
      </p:grpSpPr>
      <p:sp>
        <p:nvSpPr>
          <p:cNvPr id="929" name="Shape 929"/>
          <p:cNvSpPr txBox="1"/>
          <p:nvPr>
            <p:ph type="title"/>
          </p:nvPr>
        </p:nvSpPr>
        <p:spPr>
          <a:xfrm>
            <a:off x="1732700" y="821200"/>
            <a:ext cx="4944300" cy="6453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grpSp>
        <p:nvGrpSpPr>
          <p:cNvPr id="930" name="Shape 930"/>
          <p:cNvGrpSpPr/>
          <p:nvPr/>
        </p:nvGrpSpPr>
        <p:grpSpPr>
          <a:xfrm flipH="1" rot="10800000">
            <a:off x="411206" y="245768"/>
            <a:ext cx="1322798" cy="1145959"/>
            <a:chOff x="4088875" y="1431100"/>
            <a:chExt cx="3293000" cy="2852775"/>
          </a:xfrm>
        </p:grpSpPr>
        <p:sp>
          <p:nvSpPr>
            <p:cNvPr id="931" name="Shape 931"/>
            <p:cNvSpPr/>
            <p:nvPr/>
          </p:nvSpPr>
          <p:spPr>
            <a:xfrm>
              <a:off x="4831475" y="4136025"/>
              <a:ext cx="157950" cy="147850"/>
            </a:xfrm>
            <a:custGeom>
              <a:pathLst>
                <a:path extrusionOk="0" h="5914" w="6318">
                  <a:moveTo>
                    <a:pt x="404" y="0"/>
                  </a:moveTo>
                  <a:lnTo>
                    <a:pt x="1" y="269"/>
                  </a:lnTo>
                  <a:lnTo>
                    <a:pt x="3227" y="5914"/>
                  </a:lnTo>
                  <a:lnTo>
                    <a:pt x="6318" y="5914"/>
                  </a:lnTo>
                  <a:lnTo>
                    <a:pt x="404" y="0"/>
                  </a:lnTo>
                  <a:close/>
                </a:path>
              </a:pathLst>
            </a:custGeom>
            <a:solidFill>
              <a:srgbClr val="00E2C7"/>
            </a:solidFill>
            <a:ln>
              <a:noFill/>
            </a:ln>
          </p:spPr>
          <p:txBody>
            <a:bodyPr anchorCtr="0" anchor="ctr" bIns="91425" lIns="91425" rIns="91425" tIns="91425">
              <a:noAutofit/>
            </a:bodyPr>
            <a:lstStyle/>
            <a:p>
              <a:pPr lvl="0">
                <a:spcBef>
                  <a:spcPts val="0"/>
                </a:spcBef>
                <a:buNone/>
              </a:pPr>
              <a:r>
                <a:t/>
              </a:r>
              <a:endParaRPr/>
            </a:p>
          </p:txBody>
        </p:sp>
        <p:sp>
          <p:nvSpPr>
            <p:cNvPr id="932" name="Shape 932"/>
            <p:cNvSpPr/>
            <p:nvPr/>
          </p:nvSpPr>
          <p:spPr>
            <a:xfrm>
              <a:off x="4697075" y="3907525"/>
              <a:ext cx="389800" cy="376350"/>
            </a:xfrm>
            <a:custGeom>
              <a:pathLst>
                <a:path extrusionOk="0" h="15054" w="15592">
                  <a:moveTo>
                    <a:pt x="538" y="0"/>
                  </a:moveTo>
                  <a:lnTo>
                    <a:pt x="1" y="269"/>
                  </a:lnTo>
                  <a:lnTo>
                    <a:pt x="5377" y="9543"/>
                  </a:lnTo>
                  <a:lnTo>
                    <a:pt x="11022" y="15054"/>
                  </a:lnTo>
                  <a:lnTo>
                    <a:pt x="15592" y="15054"/>
                  </a:lnTo>
                  <a:lnTo>
                    <a:pt x="538" y="0"/>
                  </a:lnTo>
                  <a:close/>
                </a:path>
              </a:pathLst>
            </a:custGeom>
            <a:solidFill>
              <a:srgbClr val="01E0C8"/>
            </a:solidFill>
            <a:ln>
              <a:noFill/>
            </a:ln>
          </p:spPr>
          <p:txBody>
            <a:bodyPr anchorCtr="0" anchor="ctr" bIns="91425" lIns="91425" rIns="91425" tIns="91425">
              <a:noAutofit/>
            </a:bodyPr>
            <a:lstStyle/>
            <a:p>
              <a:pPr lvl="0">
                <a:spcBef>
                  <a:spcPts val="0"/>
                </a:spcBef>
                <a:buNone/>
              </a:pPr>
              <a:r>
                <a:t/>
              </a:r>
              <a:endParaRPr/>
            </a:p>
          </p:txBody>
        </p:sp>
        <p:sp>
          <p:nvSpPr>
            <p:cNvPr id="933" name="Shape 933"/>
            <p:cNvSpPr/>
            <p:nvPr/>
          </p:nvSpPr>
          <p:spPr>
            <a:xfrm>
              <a:off x="4566025" y="3675675"/>
              <a:ext cx="618300" cy="608200"/>
            </a:xfrm>
            <a:custGeom>
              <a:pathLst>
                <a:path extrusionOk="0" h="24328" w="24732">
                  <a:moveTo>
                    <a:pt x="404" y="0"/>
                  </a:moveTo>
                  <a:lnTo>
                    <a:pt x="1" y="404"/>
                  </a:lnTo>
                  <a:lnTo>
                    <a:pt x="5377" y="9543"/>
                  </a:lnTo>
                  <a:lnTo>
                    <a:pt x="20027" y="24328"/>
                  </a:lnTo>
                  <a:lnTo>
                    <a:pt x="24732" y="24328"/>
                  </a:lnTo>
                  <a:lnTo>
                    <a:pt x="404" y="0"/>
                  </a:lnTo>
                  <a:close/>
                </a:path>
              </a:pathLst>
            </a:custGeom>
            <a:solidFill>
              <a:srgbClr val="02DFC8"/>
            </a:solidFill>
            <a:ln>
              <a:noFill/>
            </a:ln>
          </p:spPr>
          <p:txBody>
            <a:bodyPr anchorCtr="0" anchor="ctr" bIns="91425" lIns="91425" rIns="91425" tIns="91425">
              <a:noAutofit/>
            </a:bodyPr>
            <a:lstStyle/>
            <a:p>
              <a:pPr lvl="0">
                <a:spcBef>
                  <a:spcPts val="0"/>
                </a:spcBef>
                <a:buNone/>
              </a:pPr>
              <a:r>
                <a:t/>
              </a:r>
              <a:endParaRPr/>
            </a:p>
          </p:txBody>
        </p:sp>
        <p:sp>
          <p:nvSpPr>
            <p:cNvPr id="934" name="Shape 934"/>
            <p:cNvSpPr/>
            <p:nvPr/>
          </p:nvSpPr>
          <p:spPr>
            <a:xfrm>
              <a:off x="4434975" y="3447175"/>
              <a:ext cx="846800" cy="836700"/>
            </a:xfrm>
            <a:custGeom>
              <a:pathLst>
                <a:path extrusionOk="0" h="33468" w="33872">
                  <a:moveTo>
                    <a:pt x="404" y="1"/>
                  </a:moveTo>
                  <a:lnTo>
                    <a:pt x="1" y="270"/>
                  </a:lnTo>
                  <a:lnTo>
                    <a:pt x="5243" y="9544"/>
                  </a:lnTo>
                  <a:lnTo>
                    <a:pt x="29167" y="33468"/>
                  </a:lnTo>
                  <a:lnTo>
                    <a:pt x="33871" y="33468"/>
                  </a:lnTo>
                  <a:lnTo>
                    <a:pt x="404" y="1"/>
                  </a:lnTo>
                  <a:close/>
                </a:path>
              </a:pathLst>
            </a:custGeom>
            <a:solidFill>
              <a:srgbClr val="03DDC9"/>
            </a:solidFill>
            <a:ln>
              <a:noFill/>
            </a:ln>
          </p:spPr>
          <p:txBody>
            <a:bodyPr anchorCtr="0" anchor="ctr" bIns="91425" lIns="91425" rIns="91425" tIns="91425">
              <a:noAutofit/>
            </a:bodyPr>
            <a:lstStyle/>
            <a:p>
              <a:pPr lvl="0">
                <a:spcBef>
                  <a:spcPts val="0"/>
                </a:spcBef>
                <a:buNone/>
              </a:pPr>
              <a:r>
                <a:t/>
              </a:r>
              <a:endParaRPr/>
            </a:p>
          </p:txBody>
        </p:sp>
        <p:sp>
          <p:nvSpPr>
            <p:cNvPr id="935" name="Shape 935"/>
            <p:cNvSpPr/>
            <p:nvPr/>
          </p:nvSpPr>
          <p:spPr>
            <a:xfrm>
              <a:off x="4300575" y="3218700"/>
              <a:ext cx="1078650" cy="1065175"/>
            </a:xfrm>
            <a:custGeom>
              <a:pathLst>
                <a:path extrusionOk="0" h="42607" w="43146">
                  <a:moveTo>
                    <a:pt x="404" y="0"/>
                  </a:moveTo>
                  <a:lnTo>
                    <a:pt x="0" y="269"/>
                  </a:lnTo>
                  <a:lnTo>
                    <a:pt x="5377" y="9543"/>
                  </a:lnTo>
                  <a:lnTo>
                    <a:pt x="38441" y="42607"/>
                  </a:lnTo>
                  <a:lnTo>
                    <a:pt x="43145" y="42607"/>
                  </a:lnTo>
                  <a:lnTo>
                    <a:pt x="404" y="0"/>
                  </a:lnTo>
                  <a:close/>
                </a:path>
              </a:pathLst>
            </a:custGeom>
            <a:solidFill>
              <a:srgbClr val="04DBC9"/>
            </a:solidFill>
            <a:ln>
              <a:noFill/>
            </a:ln>
          </p:spPr>
          <p:txBody>
            <a:bodyPr anchorCtr="0" anchor="ctr" bIns="91425" lIns="91425" rIns="91425" tIns="91425">
              <a:noAutofit/>
            </a:bodyPr>
            <a:lstStyle/>
            <a:p>
              <a:pPr lvl="0">
                <a:spcBef>
                  <a:spcPts val="0"/>
                </a:spcBef>
                <a:buNone/>
              </a:pPr>
              <a:r>
                <a:t/>
              </a:r>
              <a:endParaRPr/>
            </a:p>
          </p:txBody>
        </p:sp>
        <p:sp>
          <p:nvSpPr>
            <p:cNvPr id="936" name="Shape 936"/>
            <p:cNvSpPr/>
            <p:nvPr/>
          </p:nvSpPr>
          <p:spPr>
            <a:xfrm>
              <a:off x="4169525" y="2990200"/>
              <a:ext cx="1307150" cy="1293675"/>
            </a:xfrm>
            <a:custGeom>
              <a:pathLst>
                <a:path extrusionOk="0" h="51747" w="52286">
                  <a:moveTo>
                    <a:pt x="404" y="1"/>
                  </a:moveTo>
                  <a:lnTo>
                    <a:pt x="1" y="269"/>
                  </a:lnTo>
                  <a:lnTo>
                    <a:pt x="5242" y="9409"/>
                  </a:lnTo>
                  <a:lnTo>
                    <a:pt x="47581" y="51747"/>
                  </a:lnTo>
                  <a:lnTo>
                    <a:pt x="52285" y="51747"/>
                  </a:lnTo>
                  <a:lnTo>
                    <a:pt x="404" y="1"/>
                  </a:lnTo>
                  <a:close/>
                </a:path>
              </a:pathLst>
            </a:custGeom>
            <a:solidFill>
              <a:srgbClr val="06D9CA"/>
            </a:solidFill>
            <a:ln>
              <a:noFill/>
            </a:ln>
          </p:spPr>
          <p:txBody>
            <a:bodyPr anchorCtr="0" anchor="ctr" bIns="91425" lIns="91425" rIns="91425" tIns="91425">
              <a:noAutofit/>
            </a:bodyPr>
            <a:lstStyle/>
            <a:p>
              <a:pPr lvl="0">
                <a:spcBef>
                  <a:spcPts val="0"/>
                </a:spcBef>
                <a:buNone/>
              </a:pPr>
              <a:r>
                <a:t/>
              </a:r>
              <a:endParaRPr/>
            </a:p>
          </p:txBody>
        </p:sp>
        <p:sp>
          <p:nvSpPr>
            <p:cNvPr id="937" name="Shape 937"/>
            <p:cNvSpPr/>
            <p:nvPr/>
          </p:nvSpPr>
          <p:spPr>
            <a:xfrm>
              <a:off x="4088875" y="2822200"/>
              <a:ext cx="1481875" cy="1461675"/>
            </a:xfrm>
            <a:custGeom>
              <a:pathLst>
                <a:path extrusionOk="0" h="58467" w="59275">
                  <a:moveTo>
                    <a:pt x="807" y="0"/>
                  </a:moveTo>
                  <a:lnTo>
                    <a:pt x="1" y="1479"/>
                  </a:lnTo>
                  <a:lnTo>
                    <a:pt x="3227" y="6989"/>
                  </a:lnTo>
                  <a:lnTo>
                    <a:pt x="54705" y="58467"/>
                  </a:lnTo>
                  <a:lnTo>
                    <a:pt x="59274" y="58467"/>
                  </a:lnTo>
                  <a:lnTo>
                    <a:pt x="807"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938" name="Shape 938"/>
            <p:cNvSpPr/>
            <p:nvPr/>
          </p:nvSpPr>
          <p:spPr>
            <a:xfrm>
              <a:off x="4102325" y="2761700"/>
              <a:ext cx="1565875" cy="1522175"/>
            </a:xfrm>
            <a:custGeom>
              <a:pathLst>
                <a:path extrusionOk="0" h="60887" w="62635">
                  <a:moveTo>
                    <a:pt x="1748" y="1"/>
                  </a:moveTo>
                  <a:lnTo>
                    <a:pt x="0" y="2823"/>
                  </a:lnTo>
                  <a:lnTo>
                    <a:pt x="58064" y="60887"/>
                  </a:lnTo>
                  <a:lnTo>
                    <a:pt x="62634" y="60887"/>
                  </a:lnTo>
                  <a:lnTo>
                    <a:pt x="1748" y="1"/>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939" name="Shape 939"/>
            <p:cNvSpPr/>
            <p:nvPr/>
          </p:nvSpPr>
          <p:spPr>
            <a:xfrm>
              <a:off x="4139275" y="2697875"/>
              <a:ext cx="1626375" cy="1586000"/>
            </a:xfrm>
            <a:custGeom>
              <a:pathLst>
                <a:path extrusionOk="0" h="63440" w="65055">
                  <a:moveTo>
                    <a:pt x="1614" y="0"/>
                  </a:moveTo>
                  <a:lnTo>
                    <a:pt x="1" y="2957"/>
                  </a:lnTo>
                  <a:lnTo>
                    <a:pt x="60484" y="63440"/>
                  </a:lnTo>
                  <a:lnTo>
                    <a:pt x="65054" y="63440"/>
                  </a:lnTo>
                  <a:lnTo>
                    <a:pt x="1614"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940" name="Shape 940"/>
            <p:cNvSpPr/>
            <p:nvPr/>
          </p:nvSpPr>
          <p:spPr>
            <a:xfrm>
              <a:off x="4172900" y="2637375"/>
              <a:ext cx="1690175" cy="1646500"/>
            </a:xfrm>
            <a:custGeom>
              <a:pathLst>
                <a:path extrusionOk="0" h="65860" w="67607">
                  <a:moveTo>
                    <a:pt x="1747" y="1"/>
                  </a:moveTo>
                  <a:lnTo>
                    <a:pt x="0" y="2958"/>
                  </a:lnTo>
                  <a:lnTo>
                    <a:pt x="62903" y="65860"/>
                  </a:lnTo>
                  <a:lnTo>
                    <a:pt x="67607" y="65860"/>
                  </a:lnTo>
                  <a:lnTo>
                    <a:pt x="1747" y="1"/>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941" name="Shape 941"/>
            <p:cNvSpPr/>
            <p:nvPr/>
          </p:nvSpPr>
          <p:spPr>
            <a:xfrm>
              <a:off x="4209850" y="2576900"/>
              <a:ext cx="1750675" cy="1706975"/>
            </a:xfrm>
            <a:custGeom>
              <a:pathLst>
                <a:path extrusionOk="0" h="68279" w="70027">
                  <a:moveTo>
                    <a:pt x="1613" y="1"/>
                  </a:moveTo>
                  <a:lnTo>
                    <a:pt x="0" y="2823"/>
                  </a:lnTo>
                  <a:lnTo>
                    <a:pt x="65322" y="68279"/>
                  </a:lnTo>
                  <a:lnTo>
                    <a:pt x="70027" y="68279"/>
                  </a:lnTo>
                  <a:lnTo>
                    <a:pt x="1613" y="1"/>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942" name="Shape 942"/>
            <p:cNvSpPr/>
            <p:nvPr/>
          </p:nvSpPr>
          <p:spPr>
            <a:xfrm>
              <a:off x="4243450" y="2513050"/>
              <a:ext cx="1814525" cy="1770825"/>
            </a:xfrm>
            <a:custGeom>
              <a:pathLst>
                <a:path extrusionOk="0" h="70833" w="72581">
                  <a:moveTo>
                    <a:pt x="1748" y="1"/>
                  </a:moveTo>
                  <a:lnTo>
                    <a:pt x="1" y="2958"/>
                  </a:lnTo>
                  <a:lnTo>
                    <a:pt x="67876" y="70833"/>
                  </a:lnTo>
                  <a:lnTo>
                    <a:pt x="72581" y="70833"/>
                  </a:lnTo>
                  <a:lnTo>
                    <a:pt x="1748" y="1"/>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943" name="Shape 943"/>
            <p:cNvSpPr/>
            <p:nvPr/>
          </p:nvSpPr>
          <p:spPr>
            <a:xfrm>
              <a:off x="4280425" y="2452575"/>
              <a:ext cx="1875000" cy="1831300"/>
            </a:xfrm>
            <a:custGeom>
              <a:pathLst>
                <a:path extrusionOk="0" h="73252" w="75000">
                  <a:moveTo>
                    <a:pt x="1613" y="1"/>
                  </a:moveTo>
                  <a:lnTo>
                    <a:pt x="0" y="2957"/>
                  </a:lnTo>
                  <a:lnTo>
                    <a:pt x="70295" y="73252"/>
                  </a:lnTo>
                  <a:lnTo>
                    <a:pt x="74999" y="73252"/>
                  </a:lnTo>
                  <a:lnTo>
                    <a:pt x="1613" y="1"/>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944" name="Shape 944"/>
            <p:cNvSpPr/>
            <p:nvPr/>
          </p:nvSpPr>
          <p:spPr>
            <a:xfrm>
              <a:off x="4314025" y="2392100"/>
              <a:ext cx="1935475" cy="1891775"/>
            </a:xfrm>
            <a:custGeom>
              <a:pathLst>
                <a:path extrusionOk="0" h="75671" w="77419">
                  <a:moveTo>
                    <a:pt x="1747" y="0"/>
                  </a:moveTo>
                  <a:lnTo>
                    <a:pt x="0" y="2957"/>
                  </a:lnTo>
                  <a:lnTo>
                    <a:pt x="72849" y="75671"/>
                  </a:lnTo>
                  <a:lnTo>
                    <a:pt x="77419" y="75671"/>
                  </a:lnTo>
                  <a:lnTo>
                    <a:pt x="1747"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945" name="Shape 945"/>
            <p:cNvSpPr/>
            <p:nvPr/>
          </p:nvSpPr>
          <p:spPr>
            <a:xfrm>
              <a:off x="4350975" y="2328250"/>
              <a:ext cx="1995975" cy="1955625"/>
            </a:xfrm>
            <a:custGeom>
              <a:pathLst>
                <a:path extrusionOk="0" h="78225" w="79839">
                  <a:moveTo>
                    <a:pt x="1748" y="1"/>
                  </a:moveTo>
                  <a:lnTo>
                    <a:pt x="1" y="2957"/>
                  </a:lnTo>
                  <a:lnTo>
                    <a:pt x="75269" y="78225"/>
                  </a:lnTo>
                  <a:lnTo>
                    <a:pt x="79839" y="78225"/>
                  </a:lnTo>
                  <a:lnTo>
                    <a:pt x="1748" y="1"/>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946" name="Shape 946"/>
            <p:cNvSpPr/>
            <p:nvPr/>
          </p:nvSpPr>
          <p:spPr>
            <a:xfrm>
              <a:off x="4384575" y="2267775"/>
              <a:ext cx="2059825" cy="2016100"/>
            </a:xfrm>
            <a:custGeom>
              <a:pathLst>
                <a:path extrusionOk="0" h="80644" w="82393">
                  <a:moveTo>
                    <a:pt x="1748" y="0"/>
                  </a:moveTo>
                  <a:lnTo>
                    <a:pt x="1" y="2957"/>
                  </a:lnTo>
                  <a:lnTo>
                    <a:pt x="77823" y="80644"/>
                  </a:lnTo>
                  <a:lnTo>
                    <a:pt x="82392" y="80644"/>
                  </a:lnTo>
                  <a:lnTo>
                    <a:pt x="1748"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947" name="Shape 947"/>
            <p:cNvSpPr/>
            <p:nvPr/>
          </p:nvSpPr>
          <p:spPr>
            <a:xfrm>
              <a:off x="4421550" y="2207275"/>
              <a:ext cx="2120300" cy="2076600"/>
            </a:xfrm>
            <a:custGeom>
              <a:pathLst>
                <a:path extrusionOk="0" h="83064" w="84812">
                  <a:moveTo>
                    <a:pt x="1747" y="1"/>
                  </a:moveTo>
                  <a:lnTo>
                    <a:pt x="0" y="2958"/>
                  </a:lnTo>
                  <a:lnTo>
                    <a:pt x="80107" y="83064"/>
                  </a:lnTo>
                  <a:lnTo>
                    <a:pt x="84811" y="83064"/>
                  </a:lnTo>
                  <a:lnTo>
                    <a:pt x="1747" y="1"/>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948" name="Shape 948"/>
            <p:cNvSpPr/>
            <p:nvPr/>
          </p:nvSpPr>
          <p:spPr>
            <a:xfrm>
              <a:off x="4458500" y="2146800"/>
              <a:ext cx="2130375" cy="2137075"/>
            </a:xfrm>
            <a:custGeom>
              <a:pathLst>
                <a:path extrusionOk="0" h="85483" w="85215">
                  <a:moveTo>
                    <a:pt x="1614" y="1"/>
                  </a:moveTo>
                  <a:lnTo>
                    <a:pt x="1" y="2823"/>
                  </a:lnTo>
                  <a:lnTo>
                    <a:pt x="82527" y="85483"/>
                  </a:lnTo>
                  <a:lnTo>
                    <a:pt x="84005" y="85483"/>
                  </a:lnTo>
                  <a:lnTo>
                    <a:pt x="85215" y="83467"/>
                  </a:lnTo>
                  <a:lnTo>
                    <a:pt x="1614" y="1"/>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949" name="Shape 949"/>
            <p:cNvSpPr/>
            <p:nvPr/>
          </p:nvSpPr>
          <p:spPr>
            <a:xfrm>
              <a:off x="4492100" y="2082950"/>
              <a:ext cx="2133750" cy="2163975"/>
            </a:xfrm>
            <a:custGeom>
              <a:pathLst>
                <a:path extrusionOk="0" h="86559" w="85350">
                  <a:moveTo>
                    <a:pt x="1748" y="1"/>
                  </a:moveTo>
                  <a:lnTo>
                    <a:pt x="1" y="2958"/>
                  </a:lnTo>
                  <a:lnTo>
                    <a:pt x="83602" y="86559"/>
                  </a:lnTo>
                  <a:lnTo>
                    <a:pt x="85349" y="83602"/>
                  </a:lnTo>
                  <a:lnTo>
                    <a:pt x="1748"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950" name="Shape 950"/>
            <p:cNvSpPr/>
            <p:nvPr/>
          </p:nvSpPr>
          <p:spPr>
            <a:xfrm>
              <a:off x="4529075" y="2022475"/>
              <a:ext cx="2130375" cy="2163975"/>
            </a:xfrm>
            <a:custGeom>
              <a:pathLst>
                <a:path extrusionOk="0" h="86559" w="85215">
                  <a:moveTo>
                    <a:pt x="1613" y="1"/>
                  </a:moveTo>
                  <a:lnTo>
                    <a:pt x="0" y="2957"/>
                  </a:lnTo>
                  <a:lnTo>
                    <a:pt x="83467" y="86558"/>
                  </a:lnTo>
                  <a:lnTo>
                    <a:pt x="85214" y="83601"/>
                  </a:lnTo>
                  <a:lnTo>
                    <a:pt x="1613"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951" name="Shape 951"/>
            <p:cNvSpPr/>
            <p:nvPr/>
          </p:nvSpPr>
          <p:spPr>
            <a:xfrm>
              <a:off x="4562675" y="1962000"/>
              <a:ext cx="2133725" cy="2160600"/>
            </a:xfrm>
            <a:custGeom>
              <a:pathLst>
                <a:path extrusionOk="0" h="86424" w="85349">
                  <a:moveTo>
                    <a:pt x="1748" y="0"/>
                  </a:moveTo>
                  <a:lnTo>
                    <a:pt x="0" y="2957"/>
                  </a:lnTo>
                  <a:lnTo>
                    <a:pt x="83602" y="86424"/>
                  </a:lnTo>
                  <a:lnTo>
                    <a:pt x="85349" y="83467"/>
                  </a:lnTo>
                  <a:lnTo>
                    <a:pt x="1748" y="0"/>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952" name="Shape 952"/>
            <p:cNvSpPr/>
            <p:nvPr/>
          </p:nvSpPr>
          <p:spPr>
            <a:xfrm>
              <a:off x="4599625" y="1898150"/>
              <a:ext cx="2130375" cy="2163975"/>
            </a:xfrm>
            <a:custGeom>
              <a:pathLst>
                <a:path extrusionOk="0" h="86559" w="85215">
                  <a:moveTo>
                    <a:pt x="1614" y="0"/>
                  </a:moveTo>
                  <a:lnTo>
                    <a:pt x="1" y="2957"/>
                  </a:lnTo>
                  <a:lnTo>
                    <a:pt x="83602" y="86558"/>
                  </a:lnTo>
                  <a:lnTo>
                    <a:pt x="85215" y="83601"/>
                  </a:lnTo>
                  <a:lnTo>
                    <a:pt x="1614"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953" name="Shape 953"/>
            <p:cNvSpPr/>
            <p:nvPr/>
          </p:nvSpPr>
          <p:spPr>
            <a:xfrm>
              <a:off x="4633225" y="1837675"/>
              <a:ext cx="2133750" cy="2163950"/>
            </a:xfrm>
            <a:custGeom>
              <a:pathLst>
                <a:path extrusionOk="0" h="86558" w="85350">
                  <a:moveTo>
                    <a:pt x="1748" y="0"/>
                  </a:moveTo>
                  <a:lnTo>
                    <a:pt x="1" y="2957"/>
                  </a:lnTo>
                  <a:lnTo>
                    <a:pt x="83602" y="86558"/>
                  </a:lnTo>
                  <a:lnTo>
                    <a:pt x="85349" y="83601"/>
                  </a:lnTo>
                  <a:lnTo>
                    <a:pt x="1748"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954" name="Shape 954"/>
            <p:cNvSpPr/>
            <p:nvPr/>
          </p:nvSpPr>
          <p:spPr>
            <a:xfrm>
              <a:off x="4670200" y="1777175"/>
              <a:ext cx="2130375" cy="2160625"/>
            </a:xfrm>
            <a:custGeom>
              <a:pathLst>
                <a:path extrusionOk="0" h="86425" w="85215">
                  <a:moveTo>
                    <a:pt x="1748" y="1"/>
                  </a:moveTo>
                  <a:lnTo>
                    <a:pt x="0" y="2958"/>
                  </a:lnTo>
                  <a:lnTo>
                    <a:pt x="83602" y="86424"/>
                  </a:lnTo>
                  <a:lnTo>
                    <a:pt x="85215" y="83467"/>
                  </a:lnTo>
                  <a:lnTo>
                    <a:pt x="1748" y="1"/>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955" name="Shape 955"/>
            <p:cNvSpPr/>
            <p:nvPr/>
          </p:nvSpPr>
          <p:spPr>
            <a:xfrm>
              <a:off x="4707150" y="1713350"/>
              <a:ext cx="2130375" cy="2163950"/>
            </a:xfrm>
            <a:custGeom>
              <a:pathLst>
                <a:path extrusionOk="0" h="86558" w="85215">
                  <a:moveTo>
                    <a:pt x="1614" y="0"/>
                  </a:moveTo>
                  <a:lnTo>
                    <a:pt x="1" y="2957"/>
                  </a:lnTo>
                  <a:lnTo>
                    <a:pt x="83468" y="86558"/>
                  </a:lnTo>
                  <a:lnTo>
                    <a:pt x="85215" y="83601"/>
                  </a:lnTo>
                  <a:lnTo>
                    <a:pt x="1614" y="0"/>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956" name="Shape 956"/>
            <p:cNvSpPr/>
            <p:nvPr/>
          </p:nvSpPr>
          <p:spPr>
            <a:xfrm>
              <a:off x="4740750" y="1652850"/>
              <a:ext cx="2130400" cy="2163975"/>
            </a:xfrm>
            <a:custGeom>
              <a:pathLst>
                <a:path extrusionOk="0" h="86559" w="85216">
                  <a:moveTo>
                    <a:pt x="1748" y="1"/>
                  </a:moveTo>
                  <a:lnTo>
                    <a:pt x="1" y="2958"/>
                  </a:lnTo>
                  <a:lnTo>
                    <a:pt x="83602" y="86559"/>
                  </a:lnTo>
                  <a:lnTo>
                    <a:pt x="85215" y="83602"/>
                  </a:lnTo>
                  <a:lnTo>
                    <a:pt x="1748"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957" name="Shape 957"/>
            <p:cNvSpPr/>
            <p:nvPr/>
          </p:nvSpPr>
          <p:spPr>
            <a:xfrm>
              <a:off x="4777725" y="1592375"/>
              <a:ext cx="2130375" cy="2160600"/>
            </a:xfrm>
            <a:custGeom>
              <a:pathLst>
                <a:path extrusionOk="0" h="86424" w="85215">
                  <a:moveTo>
                    <a:pt x="1613" y="1"/>
                  </a:moveTo>
                  <a:lnTo>
                    <a:pt x="0" y="2957"/>
                  </a:lnTo>
                  <a:lnTo>
                    <a:pt x="83467" y="86424"/>
                  </a:lnTo>
                  <a:lnTo>
                    <a:pt x="85215" y="83601"/>
                  </a:lnTo>
                  <a:lnTo>
                    <a:pt x="1613"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958" name="Shape 958"/>
            <p:cNvSpPr/>
            <p:nvPr/>
          </p:nvSpPr>
          <p:spPr>
            <a:xfrm>
              <a:off x="4811325" y="1531900"/>
              <a:ext cx="2133750" cy="2160600"/>
            </a:xfrm>
            <a:custGeom>
              <a:pathLst>
                <a:path extrusionOk="0" h="86424" w="85350">
                  <a:moveTo>
                    <a:pt x="1748" y="0"/>
                  </a:moveTo>
                  <a:lnTo>
                    <a:pt x="0" y="2823"/>
                  </a:lnTo>
                  <a:lnTo>
                    <a:pt x="83602" y="86423"/>
                  </a:lnTo>
                  <a:lnTo>
                    <a:pt x="85349" y="83467"/>
                  </a:lnTo>
                  <a:lnTo>
                    <a:pt x="1748" y="0"/>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959" name="Shape 959"/>
            <p:cNvSpPr/>
            <p:nvPr/>
          </p:nvSpPr>
          <p:spPr>
            <a:xfrm>
              <a:off x="4848275" y="1468050"/>
              <a:ext cx="2130400" cy="2163975"/>
            </a:xfrm>
            <a:custGeom>
              <a:pathLst>
                <a:path extrusionOk="0" h="86559" w="85216">
                  <a:moveTo>
                    <a:pt x="1614" y="0"/>
                  </a:moveTo>
                  <a:lnTo>
                    <a:pt x="1" y="2957"/>
                  </a:lnTo>
                  <a:lnTo>
                    <a:pt x="83602" y="86558"/>
                  </a:lnTo>
                  <a:lnTo>
                    <a:pt x="85215" y="83601"/>
                  </a:lnTo>
                  <a:lnTo>
                    <a:pt x="1614"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960" name="Shape 960"/>
            <p:cNvSpPr/>
            <p:nvPr/>
          </p:nvSpPr>
          <p:spPr>
            <a:xfrm>
              <a:off x="4881875" y="1431100"/>
              <a:ext cx="2133750" cy="2140425"/>
            </a:xfrm>
            <a:custGeom>
              <a:pathLst>
                <a:path extrusionOk="0" h="85617" w="85350">
                  <a:moveTo>
                    <a:pt x="1211" y="0"/>
                  </a:moveTo>
                  <a:lnTo>
                    <a:pt x="1" y="2016"/>
                  </a:lnTo>
                  <a:lnTo>
                    <a:pt x="83602" y="85617"/>
                  </a:lnTo>
                  <a:lnTo>
                    <a:pt x="85350" y="82660"/>
                  </a:lnTo>
                  <a:lnTo>
                    <a:pt x="2689"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961" name="Shape 961"/>
            <p:cNvSpPr/>
            <p:nvPr/>
          </p:nvSpPr>
          <p:spPr>
            <a:xfrm>
              <a:off x="4928925" y="1431100"/>
              <a:ext cx="2120300" cy="2076600"/>
            </a:xfrm>
            <a:custGeom>
              <a:pathLst>
                <a:path extrusionOk="0" h="83064" w="84812">
                  <a:moveTo>
                    <a:pt x="1" y="0"/>
                  </a:moveTo>
                  <a:lnTo>
                    <a:pt x="83199" y="83063"/>
                  </a:lnTo>
                  <a:lnTo>
                    <a:pt x="84812" y="80106"/>
                  </a:lnTo>
                  <a:lnTo>
                    <a:pt x="4705"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962" name="Shape 962"/>
            <p:cNvSpPr/>
            <p:nvPr/>
          </p:nvSpPr>
          <p:spPr>
            <a:xfrm>
              <a:off x="5026375" y="1431100"/>
              <a:ext cx="2059825" cy="2016100"/>
            </a:xfrm>
            <a:custGeom>
              <a:pathLst>
                <a:path extrusionOk="0" h="80644" w="82393">
                  <a:moveTo>
                    <a:pt x="0" y="0"/>
                  </a:moveTo>
                  <a:lnTo>
                    <a:pt x="80645" y="80644"/>
                  </a:lnTo>
                  <a:lnTo>
                    <a:pt x="82392" y="77687"/>
                  </a:lnTo>
                  <a:lnTo>
                    <a:pt x="4705" y="0"/>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963" name="Shape 963"/>
            <p:cNvSpPr/>
            <p:nvPr/>
          </p:nvSpPr>
          <p:spPr>
            <a:xfrm>
              <a:off x="5123825" y="1431100"/>
              <a:ext cx="1995975" cy="1955625"/>
            </a:xfrm>
            <a:custGeom>
              <a:pathLst>
                <a:path extrusionOk="0" h="78225" w="79839">
                  <a:moveTo>
                    <a:pt x="0" y="0"/>
                  </a:moveTo>
                  <a:lnTo>
                    <a:pt x="78225" y="78225"/>
                  </a:lnTo>
                  <a:lnTo>
                    <a:pt x="79838" y="75268"/>
                  </a:lnTo>
                  <a:lnTo>
                    <a:pt x="4705"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964" name="Shape 964"/>
            <p:cNvSpPr/>
            <p:nvPr/>
          </p:nvSpPr>
          <p:spPr>
            <a:xfrm>
              <a:off x="5221275" y="1431100"/>
              <a:ext cx="1935475" cy="1891775"/>
            </a:xfrm>
            <a:custGeom>
              <a:pathLst>
                <a:path extrusionOk="0" h="75671" w="77419">
                  <a:moveTo>
                    <a:pt x="0" y="0"/>
                  </a:moveTo>
                  <a:lnTo>
                    <a:pt x="75671" y="75671"/>
                  </a:lnTo>
                  <a:lnTo>
                    <a:pt x="77419" y="72714"/>
                  </a:lnTo>
                  <a:lnTo>
                    <a:pt x="4570" y="0"/>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965" name="Shape 965"/>
            <p:cNvSpPr/>
            <p:nvPr/>
          </p:nvSpPr>
          <p:spPr>
            <a:xfrm>
              <a:off x="5318700" y="1431100"/>
              <a:ext cx="1875025" cy="1831300"/>
            </a:xfrm>
            <a:custGeom>
              <a:pathLst>
                <a:path extrusionOk="0" h="73252" w="75001">
                  <a:moveTo>
                    <a:pt x="1" y="0"/>
                  </a:moveTo>
                  <a:lnTo>
                    <a:pt x="73253" y="73251"/>
                  </a:lnTo>
                  <a:lnTo>
                    <a:pt x="75000" y="70295"/>
                  </a:lnTo>
                  <a:lnTo>
                    <a:pt x="4571"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966" name="Shape 966"/>
            <p:cNvSpPr/>
            <p:nvPr/>
          </p:nvSpPr>
          <p:spPr>
            <a:xfrm>
              <a:off x="5416150" y="1431100"/>
              <a:ext cx="1811175" cy="1770825"/>
            </a:xfrm>
            <a:custGeom>
              <a:pathLst>
                <a:path extrusionOk="0" h="70833" w="72447">
                  <a:moveTo>
                    <a:pt x="1" y="0"/>
                  </a:moveTo>
                  <a:lnTo>
                    <a:pt x="70699" y="70832"/>
                  </a:lnTo>
                  <a:lnTo>
                    <a:pt x="72446" y="67875"/>
                  </a:lnTo>
                  <a:lnTo>
                    <a:pt x="4571"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967" name="Shape 967"/>
            <p:cNvSpPr/>
            <p:nvPr/>
          </p:nvSpPr>
          <p:spPr>
            <a:xfrm>
              <a:off x="5510250" y="1431100"/>
              <a:ext cx="1754025" cy="1706975"/>
            </a:xfrm>
            <a:custGeom>
              <a:pathLst>
                <a:path extrusionOk="0" h="68279" w="70161">
                  <a:moveTo>
                    <a:pt x="0" y="0"/>
                  </a:moveTo>
                  <a:lnTo>
                    <a:pt x="68413" y="68278"/>
                  </a:lnTo>
                  <a:lnTo>
                    <a:pt x="70161" y="65456"/>
                  </a:lnTo>
                  <a:lnTo>
                    <a:pt x="4704" y="0"/>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968" name="Shape 968"/>
            <p:cNvSpPr/>
            <p:nvPr/>
          </p:nvSpPr>
          <p:spPr>
            <a:xfrm>
              <a:off x="5607675" y="1431100"/>
              <a:ext cx="1690200" cy="1646500"/>
            </a:xfrm>
            <a:custGeom>
              <a:pathLst>
                <a:path extrusionOk="0" h="65860" w="67608">
                  <a:moveTo>
                    <a:pt x="1" y="0"/>
                  </a:moveTo>
                  <a:lnTo>
                    <a:pt x="65995" y="65859"/>
                  </a:lnTo>
                  <a:lnTo>
                    <a:pt x="67608" y="62902"/>
                  </a:lnTo>
                  <a:lnTo>
                    <a:pt x="4705"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969" name="Shape 969"/>
            <p:cNvSpPr/>
            <p:nvPr/>
          </p:nvSpPr>
          <p:spPr>
            <a:xfrm>
              <a:off x="5705125" y="1431100"/>
              <a:ext cx="1629725" cy="1586000"/>
            </a:xfrm>
            <a:custGeom>
              <a:pathLst>
                <a:path extrusionOk="0" h="63440" w="65189">
                  <a:moveTo>
                    <a:pt x="1" y="0"/>
                  </a:moveTo>
                  <a:lnTo>
                    <a:pt x="63441" y="63440"/>
                  </a:lnTo>
                  <a:lnTo>
                    <a:pt x="65188" y="60483"/>
                  </a:lnTo>
                  <a:lnTo>
                    <a:pt x="4705" y="0"/>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970" name="Shape 970"/>
            <p:cNvSpPr/>
            <p:nvPr/>
          </p:nvSpPr>
          <p:spPr>
            <a:xfrm>
              <a:off x="5802575" y="1431100"/>
              <a:ext cx="1565875" cy="1525525"/>
            </a:xfrm>
            <a:custGeom>
              <a:pathLst>
                <a:path extrusionOk="0" h="61021" w="62635">
                  <a:moveTo>
                    <a:pt x="1" y="0"/>
                  </a:moveTo>
                  <a:lnTo>
                    <a:pt x="61021" y="61020"/>
                  </a:lnTo>
                  <a:lnTo>
                    <a:pt x="62634" y="58064"/>
                  </a:lnTo>
                  <a:lnTo>
                    <a:pt x="4705"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971" name="Shape 971"/>
            <p:cNvSpPr/>
            <p:nvPr/>
          </p:nvSpPr>
          <p:spPr>
            <a:xfrm>
              <a:off x="5900025" y="1431100"/>
              <a:ext cx="1481850" cy="1461675"/>
            </a:xfrm>
            <a:custGeom>
              <a:pathLst>
                <a:path extrusionOk="0" h="58467" w="59274">
                  <a:moveTo>
                    <a:pt x="0" y="0"/>
                  </a:moveTo>
                  <a:lnTo>
                    <a:pt x="58468" y="58467"/>
                  </a:lnTo>
                  <a:lnTo>
                    <a:pt x="59274" y="57123"/>
                  </a:lnTo>
                  <a:lnTo>
                    <a:pt x="56048" y="51478"/>
                  </a:lnTo>
                  <a:lnTo>
                    <a:pt x="4570" y="0"/>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972" name="Shape 972"/>
            <p:cNvSpPr/>
            <p:nvPr/>
          </p:nvSpPr>
          <p:spPr>
            <a:xfrm>
              <a:off x="5997475" y="1431100"/>
              <a:ext cx="1307125" cy="1297025"/>
            </a:xfrm>
            <a:custGeom>
              <a:pathLst>
                <a:path extrusionOk="0" h="51881" w="52285">
                  <a:moveTo>
                    <a:pt x="0" y="0"/>
                  </a:moveTo>
                  <a:lnTo>
                    <a:pt x="51747" y="51881"/>
                  </a:lnTo>
                  <a:lnTo>
                    <a:pt x="52285" y="51478"/>
                  </a:lnTo>
                  <a:lnTo>
                    <a:pt x="46908" y="42338"/>
                  </a:lnTo>
                  <a:lnTo>
                    <a:pt x="4570" y="0"/>
                  </a:lnTo>
                  <a:close/>
                </a:path>
              </a:pathLst>
            </a:custGeom>
            <a:solidFill>
              <a:srgbClr val="2D9CDF"/>
            </a:solidFill>
            <a:ln>
              <a:noFill/>
            </a:ln>
          </p:spPr>
          <p:txBody>
            <a:bodyPr anchorCtr="0" anchor="ctr" bIns="91425" lIns="91425" rIns="91425" tIns="91425">
              <a:noAutofit/>
            </a:bodyPr>
            <a:lstStyle/>
            <a:p>
              <a:pPr lvl="0">
                <a:spcBef>
                  <a:spcPts val="0"/>
                </a:spcBef>
                <a:buNone/>
              </a:pPr>
              <a:r>
                <a:t/>
              </a:r>
              <a:endParaRPr/>
            </a:p>
          </p:txBody>
        </p:sp>
        <p:sp>
          <p:nvSpPr>
            <p:cNvPr id="973" name="Shape 973"/>
            <p:cNvSpPr/>
            <p:nvPr/>
          </p:nvSpPr>
          <p:spPr>
            <a:xfrm>
              <a:off x="6094900" y="1431100"/>
              <a:ext cx="1075300" cy="1065175"/>
            </a:xfrm>
            <a:custGeom>
              <a:pathLst>
                <a:path extrusionOk="0" h="42607" w="43012">
                  <a:moveTo>
                    <a:pt x="1" y="0"/>
                  </a:moveTo>
                  <a:lnTo>
                    <a:pt x="42608" y="42607"/>
                  </a:lnTo>
                  <a:lnTo>
                    <a:pt x="43011" y="42338"/>
                  </a:lnTo>
                  <a:lnTo>
                    <a:pt x="37769" y="33064"/>
                  </a:lnTo>
                  <a:lnTo>
                    <a:pt x="4571" y="0"/>
                  </a:lnTo>
                  <a:close/>
                </a:path>
              </a:pathLst>
            </a:custGeom>
            <a:solidFill>
              <a:srgbClr val="2F9AE0"/>
            </a:solidFill>
            <a:ln>
              <a:noFill/>
            </a:ln>
          </p:spPr>
          <p:txBody>
            <a:bodyPr anchorCtr="0" anchor="ctr" bIns="91425" lIns="91425" rIns="91425" tIns="91425">
              <a:noAutofit/>
            </a:bodyPr>
            <a:lstStyle/>
            <a:p>
              <a:pPr lvl="0">
                <a:spcBef>
                  <a:spcPts val="0"/>
                </a:spcBef>
                <a:buNone/>
              </a:pPr>
              <a:r>
                <a:t/>
              </a:r>
              <a:endParaRPr/>
            </a:p>
          </p:txBody>
        </p:sp>
        <p:sp>
          <p:nvSpPr>
            <p:cNvPr id="974" name="Shape 974"/>
            <p:cNvSpPr/>
            <p:nvPr/>
          </p:nvSpPr>
          <p:spPr>
            <a:xfrm>
              <a:off x="6189000" y="1431100"/>
              <a:ext cx="850150" cy="836700"/>
            </a:xfrm>
            <a:custGeom>
              <a:pathLst>
                <a:path extrusionOk="0" h="33468" w="34006">
                  <a:moveTo>
                    <a:pt x="0" y="0"/>
                  </a:moveTo>
                  <a:lnTo>
                    <a:pt x="33602" y="33467"/>
                  </a:lnTo>
                  <a:lnTo>
                    <a:pt x="34005" y="33198"/>
                  </a:lnTo>
                  <a:lnTo>
                    <a:pt x="28629" y="23924"/>
                  </a:lnTo>
                  <a:lnTo>
                    <a:pt x="4705" y="0"/>
                  </a:lnTo>
                  <a:close/>
                </a:path>
              </a:pathLst>
            </a:custGeom>
            <a:solidFill>
              <a:srgbClr val="3098E0"/>
            </a:solidFill>
            <a:ln>
              <a:noFill/>
            </a:ln>
          </p:spPr>
          <p:txBody>
            <a:bodyPr anchorCtr="0" anchor="ctr" bIns="91425" lIns="91425" rIns="91425" tIns="91425">
              <a:noAutofit/>
            </a:bodyPr>
            <a:lstStyle/>
            <a:p>
              <a:pPr lvl="0">
                <a:spcBef>
                  <a:spcPts val="0"/>
                </a:spcBef>
                <a:buNone/>
              </a:pPr>
              <a:r>
                <a:t/>
              </a:r>
              <a:endParaRPr/>
            </a:p>
          </p:txBody>
        </p:sp>
        <p:sp>
          <p:nvSpPr>
            <p:cNvPr id="975" name="Shape 975"/>
            <p:cNvSpPr/>
            <p:nvPr/>
          </p:nvSpPr>
          <p:spPr>
            <a:xfrm>
              <a:off x="6286450" y="1431100"/>
              <a:ext cx="618300" cy="608200"/>
            </a:xfrm>
            <a:custGeom>
              <a:pathLst>
                <a:path extrusionOk="0" h="24328" w="24732">
                  <a:moveTo>
                    <a:pt x="0" y="0"/>
                  </a:moveTo>
                  <a:lnTo>
                    <a:pt x="24328" y="24328"/>
                  </a:lnTo>
                  <a:lnTo>
                    <a:pt x="24731" y="23924"/>
                  </a:lnTo>
                  <a:lnTo>
                    <a:pt x="19489" y="14785"/>
                  </a:lnTo>
                  <a:lnTo>
                    <a:pt x="4704" y="0"/>
                  </a:lnTo>
                  <a:close/>
                </a:path>
              </a:pathLst>
            </a:custGeom>
            <a:solidFill>
              <a:srgbClr val="3196E1"/>
            </a:solidFill>
            <a:ln>
              <a:noFill/>
            </a:ln>
          </p:spPr>
          <p:txBody>
            <a:bodyPr anchorCtr="0" anchor="ctr" bIns="91425" lIns="91425" rIns="91425" tIns="91425">
              <a:noAutofit/>
            </a:bodyPr>
            <a:lstStyle/>
            <a:p>
              <a:pPr lvl="0">
                <a:spcBef>
                  <a:spcPts val="0"/>
                </a:spcBef>
                <a:buNone/>
              </a:pPr>
              <a:r>
                <a:t/>
              </a:r>
              <a:endParaRPr/>
            </a:p>
          </p:txBody>
        </p:sp>
        <p:sp>
          <p:nvSpPr>
            <p:cNvPr id="976" name="Shape 976"/>
            <p:cNvSpPr/>
            <p:nvPr/>
          </p:nvSpPr>
          <p:spPr>
            <a:xfrm>
              <a:off x="6383900" y="1431100"/>
              <a:ext cx="389800" cy="376350"/>
            </a:xfrm>
            <a:custGeom>
              <a:pathLst>
                <a:path extrusionOk="0" h="15054" w="15592">
                  <a:moveTo>
                    <a:pt x="0" y="0"/>
                  </a:moveTo>
                  <a:lnTo>
                    <a:pt x="15188" y="15054"/>
                  </a:lnTo>
                  <a:lnTo>
                    <a:pt x="15591" y="14785"/>
                  </a:lnTo>
                  <a:lnTo>
                    <a:pt x="10215" y="5645"/>
                  </a:lnTo>
                  <a:lnTo>
                    <a:pt x="4704" y="0"/>
                  </a:lnTo>
                  <a:close/>
                </a:path>
              </a:pathLst>
            </a:custGeom>
            <a:solidFill>
              <a:srgbClr val="3295E1"/>
            </a:solidFill>
            <a:ln>
              <a:noFill/>
            </a:ln>
          </p:spPr>
          <p:txBody>
            <a:bodyPr anchorCtr="0" anchor="ctr" bIns="91425" lIns="91425" rIns="91425" tIns="91425">
              <a:noAutofit/>
            </a:bodyPr>
            <a:lstStyle/>
            <a:p>
              <a:pPr lvl="0">
                <a:spcBef>
                  <a:spcPts val="0"/>
                </a:spcBef>
                <a:buNone/>
              </a:pPr>
              <a:r>
                <a:t/>
              </a:r>
              <a:endParaRPr/>
            </a:p>
          </p:txBody>
        </p:sp>
        <p:sp>
          <p:nvSpPr>
            <p:cNvPr id="977" name="Shape 977"/>
            <p:cNvSpPr/>
            <p:nvPr/>
          </p:nvSpPr>
          <p:spPr>
            <a:xfrm>
              <a:off x="6481325" y="1431100"/>
              <a:ext cx="157950" cy="147850"/>
            </a:xfrm>
            <a:custGeom>
              <a:pathLst>
                <a:path extrusionOk="0" h="5914" w="6318">
                  <a:moveTo>
                    <a:pt x="1" y="0"/>
                  </a:moveTo>
                  <a:lnTo>
                    <a:pt x="5915" y="5914"/>
                  </a:lnTo>
                  <a:lnTo>
                    <a:pt x="6318" y="5645"/>
                  </a:lnTo>
                  <a:lnTo>
                    <a:pt x="3092" y="0"/>
                  </a:lnTo>
                  <a:close/>
                </a:path>
              </a:pathLst>
            </a:custGeom>
            <a:solidFill>
              <a:srgbClr val="3393E2"/>
            </a:solidFill>
            <a:ln>
              <a:noFill/>
            </a:ln>
          </p:spPr>
          <p:txBody>
            <a:bodyPr anchorCtr="0" anchor="ctr" bIns="91425" lIns="91425" rIns="91425" tIns="91425">
              <a:noAutofit/>
            </a:bodyPr>
            <a:lstStyle/>
            <a:p>
              <a:pPr lvl="0">
                <a:spcBef>
                  <a:spcPts val="0"/>
                </a:spcBef>
                <a:buNone/>
              </a:pPr>
              <a:r>
                <a:t/>
              </a:r>
              <a:endParaRPr/>
            </a:p>
          </p:txBody>
        </p:sp>
      </p:grpSp>
      <p:sp>
        <p:nvSpPr>
          <p:cNvPr id="978" name="Shape 978"/>
          <p:cNvSpPr/>
          <p:nvPr/>
        </p:nvSpPr>
        <p:spPr>
          <a:xfrm flipH="1" rot="10800000">
            <a:off x="-123825" y="1058975"/>
            <a:ext cx="819899" cy="710099"/>
          </a:xfrm>
          <a:prstGeom prst="hexagon">
            <a:avLst>
              <a:gd fmla="val 28678" name="adj"/>
              <a:gd fmla="val 115470" name="vf"/>
            </a:avLst>
          </a:prstGeom>
          <a:noFill/>
          <a:ln cap="flat" cmpd="sng" w="952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79" name="Shape 979"/>
          <p:cNvSpPr/>
          <p:nvPr/>
        </p:nvSpPr>
        <p:spPr>
          <a:xfrm flipH="1" rot="10800000">
            <a:off x="638174" y="1440099"/>
            <a:ext cx="428700" cy="371100"/>
          </a:xfrm>
          <a:prstGeom prst="hexagon">
            <a:avLst>
              <a:gd fmla="val 28678" name="adj"/>
              <a:gd fmla="val 115470" name="vf"/>
            </a:avLst>
          </a:pr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980" name="Shape 980"/>
          <p:cNvSpPr/>
          <p:nvPr/>
        </p:nvSpPr>
        <p:spPr>
          <a:xfrm flipH="1" rot="10800000">
            <a:off x="1495424" y="-131649"/>
            <a:ext cx="819899" cy="710099"/>
          </a:xfrm>
          <a:prstGeom prst="hexagon">
            <a:avLst>
              <a:gd fmla="val 28678" name="adj"/>
              <a:gd fmla="val 115470" name="vf"/>
            </a:avLst>
          </a:prstGeom>
          <a:noFill/>
          <a:ln cap="flat" cmpd="sng" w="76200">
            <a:solidFill>
              <a:srgbClr val="184769"/>
            </a:solidFill>
            <a:prstDash val="solid"/>
            <a:miter/>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81" name="Shape 981"/>
          <p:cNvSpPr/>
          <p:nvPr/>
        </p:nvSpPr>
        <p:spPr>
          <a:xfrm flipH="1" rot="10800000">
            <a:off x="327799" y="88924"/>
            <a:ext cx="358799" cy="310500"/>
          </a:xfrm>
          <a:prstGeom prst="hexagon">
            <a:avLst>
              <a:gd fmla="val 28678" name="adj"/>
              <a:gd fmla="val 115470" name="vf"/>
            </a:avLst>
          </a:prstGeom>
          <a:solidFill>
            <a:srgbClr val="00E1C6"/>
          </a:solidFill>
          <a:ln>
            <a:noFill/>
          </a:ln>
        </p:spPr>
        <p:txBody>
          <a:bodyPr anchorCtr="0" anchor="ctr" bIns="91425" lIns="91425" rIns="91425" tIns="91425">
            <a:noAutofit/>
          </a:bodyPr>
          <a:lstStyle/>
          <a:p>
            <a:pPr lvl="0">
              <a:spcBef>
                <a:spcPts val="0"/>
              </a:spcBef>
              <a:buNone/>
            </a:pPr>
            <a:r>
              <a:t/>
            </a:r>
            <a:endParaRPr/>
          </a:p>
        </p:txBody>
      </p:sp>
      <p:grpSp>
        <p:nvGrpSpPr>
          <p:cNvPr id="982" name="Shape 982"/>
          <p:cNvGrpSpPr/>
          <p:nvPr/>
        </p:nvGrpSpPr>
        <p:grpSpPr>
          <a:xfrm>
            <a:off x="1729783" y="61067"/>
            <a:ext cx="351203" cy="324660"/>
            <a:chOff x="5975075" y="2327500"/>
            <a:chExt cx="420100" cy="388350"/>
          </a:xfrm>
        </p:grpSpPr>
        <p:sp>
          <p:nvSpPr>
            <p:cNvPr id="983" name="Shape 983"/>
            <p:cNvSpPr/>
            <p:nvPr/>
          </p:nvSpPr>
          <p:spPr>
            <a:xfrm>
              <a:off x="5975075" y="2474650"/>
              <a:ext cx="98325" cy="220450"/>
            </a:xfrm>
            <a:custGeom>
              <a:pathLst>
                <a:path extrusionOk="0" h="8818" w="3933">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984" name="Shape 984"/>
            <p:cNvSpPr/>
            <p:nvPr/>
          </p:nvSpPr>
          <p:spPr>
            <a:xfrm>
              <a:off x="6088025" y="2327500"/>
              <a:ext cx="307150" cy="388350"/>
            </a:xfrm>
            <a:custGeom>
              <a:pathLst>
                <a:path extrusionOk="0" h="15534" w="12286">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sp>
        <p:nvSpPr>
          <p:cNvPr id="985" name="Shape 985"/>
          <p:cNvSpPr/>
          <p:nvPr/>
        </p:nvSpPr>
        <p:spPr>
          <a:xfrm>
            <a:off x="203100" y="1270176"/>
            <a:ext cx="166061" cy="287704"/>
          </a:xfrm>
          <a:custGeom>
            <a:pathLst>
              <a:path extrusionOk="0" h="20565" w="1187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grpSp>
        <p:nvGrpSpPr>
          <p:cNvPr id="986" name="Shape 986"/>
          <p:cNvGrpSpPr/>
          <p:nvPr/>
        </p:nvGrpSpPr>
        <p:grpSpPr>
          <a:xfrm>
            <a:off x="904276" y="515192"/>
            <a:ext cx="382958" cy="607110"/>
            <a:chOff x="6718575" y="2318625"/>
            <a:chExt cx="256950" cy="407375"/>
          </a:xfrm>
        </p:grpSpPr>
        <p:sp>
          <p:nvSpPr>
            <p:cNvPr id="987" name="Shape 987"/>
            <p:cNvSpPr/>
            <p:nvPr/>
          </p:nvSpPr>
          <p:spPr>
            <a:xfrm>
              <a:off x="6795900" y="2673600"/>
              <a:ext cx="102300" cy="22550"/>
            </a:xfrm>
            <a:custGeom>
              <a:pathLst>
                <a:path extrusionOk="0" fill="none" h="902" w="4092">
                  <a:moveTo>
                    <a:pt x="4092" y="902"/>
                  </a:moveTo>
                  <a:lnTo>
                    <a:pt x="4092" y="1"/>
                  </a:lnTo>
                  <a:lnTo>
                    <a:pt x="0" y="1"/>
                  </a:lnTo>
                  <a:lnTo>
                    <a:pt x="0" y="902"/>
                  </a:lnTo>
                  <a:lnTo>
                    <a:pt x="4092" y="902"/>
                  </a:lnTo>
                  <a:close/>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88" name="Shape 988"/>
            <p:cNvSpPr/>
            <p:nvPr/>
          </p:nvSpPr>
          <p:spPr>
            <a:xfrm>
              <a:off x="6795900" y="2650475"/>
              <a:ext cx="102300" cy="22550"/>
            </a:xfrm>
            <a:custGeom>
              <a:pathLst>
                <a:path extrusionOk="0" fill="none" h="902" w="4092">
                  <a:moveTo>
                    <a:pt x="4092" y="901"/>
                  </a:moveTo>
                  <a:lnTo>
                    <a:pt x="4092" y="0"/>
                  </a:lnTo>
                  <a:lnTo>
                    <a:pt x="0" y="0"/>
                  </a:lnTo>
                  <a:lnTo>
                    <a:pt x="0" y="901"/>
                  </a:lnTo>
                  <a:lnTo>
                    <a:pt x="4092" y="901"/>
                  </a:lnTo>
                  <a:close/>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89" name="Shape 989"/>
            <p:cNvSpPr/>
            <p:nvPr/>
          </p:nvSpPr>
          <p:spPr>
            <a:xfrm>
              <a:off x="6795900" y="2696125"/>
              <a:ext cx="102300" cy="29875"/>
            </a:xfrm>
            <a:custGeom>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90" name="Shape 990"/>
            <p:cNvSpPr/>
            <p:nvPr/>
          </p:nvSpPr>
          <p:spPr>
            <a:xfrm>
              <a:off x="6784925" y="2459275"/>
              <a:ext cx="35350" cy="166875"/>
            </a:xfrm>
            <a:custGeom>
              <a:pathLst>
                <a:path extrusionOk="0" fill="none" h="6675" w="1414">
                  <a:moveTo>
                    <a:pt x="1413" y="6674"/>
                  </a:moveTo>
                  <a:lnTo>
                    <a:pt x="1413" y="6674"/>
                  </a:lnTo>
                  <a:lnTo>
                    <a:pt x="585" y="2850"/>
                  </a:lnTo>
                  <a:lnTo>
                    <a:pt x="1" y="1"/>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91" name="Shape 991"/>
            <p:cNvSpPr/>
            <p:nvPr/>
          </p:nvSpPr>
          <p:spPr>
            <a:xfrm>
              <a:off x="6718575" y="2318625"/>
              <a:ext cx="256950" cy="307525"/>
            </a:xfrm>
            <a:custGeom>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92" name="Shape 992"/>
            <p:cNvSpPr/>
            <p:nvPr/>
          </p:nvSpPr>
          <p:spPr>
            <a:xfrm>
              <a:off x="6873825" y="2459275"/>
              <a:ext cx="35350" cy="166875"/>
            </a:xfrm>
            <a:custGeom>
              <a:pathLst>
                <a:path extrusionOk="0" fill="none" h="6675" w="1414">
                  <a:moveTo>
                    <a:pt x="1413" y="1"/>
                  </a:moveTo>
                  <a:lnTo>
                    <a:pt x="1413" y="1"/>
                  </a:lnTo>
                  <a:lnTo>
                    <a:pt x="829" y="2850"/>
                  </a:lnTo>
                  <a:lnTo>
                    <a:pt x="1" y="6674"/>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93" name="Shape 993"/>
            <p:cNvSpPr/>
            <p:nvPr/>
          </p:nvSpPr>
          <p:spPr>
            <a:xfrm>
              <a:off x="6801975" y="2453200"/>
              <a:ext cx="90150" cy="19500"/>
            </a:xfrm>
            <a:custGeom>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94" name="Shape 994"/>
            <p:cNvSpPr/>
            <p:nvPr/>
          </p:nvSpPr>
          <p:spPr>
            <a:xfrm>
              <a:off x="6795900" y="2628550"/>
              <a:ext cx="102300" cy="25"/>
            </a:xfrm>
            <a:custGeom>
              <a:pathLst>
                <a:path extrusionOk="0" fill="none" h="1" w="4092">
                  <a:moveTo>
                    <a:pt x="0" y="1"/>
                  </a:moveTo>
                  <a:lnTo>
                    <a:pt x="4092" y="1"/>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grpSp>
        <p:nvGrpSpPr>
          <p:cNvPr id="995" name="Shape 995"/>
          <p:cNvGrpSpPr/>
          <p:nvPr/>
        </p:nvGrpSpPr>
        <p:grpSpPr>
          <a:xfrm>
            <a:off x="335759" y="1840530"/>
            <a:ext cx="342881" cy="350068"/>
            <a:chOff x="3951850" y="2985350"/>
            <a:chExt cx="407950" cy="416500"/>
          </a:xfrm>
        </p:grpSpPr>
        <p:sp>
          <p:nvSpPr>
            <p:cNvPr id="996" name="Shape 996"/>
            <p:cNvSpPr/>
            <p:nvPr/>
          </p:nvSpPr>
          <p:spPr>
            <a:xfrm>
              <a:off x="3951850" y="2985350"/>
              <a:ext cx="314800" cy="314825"/>
            </a:xfrm>
            <a:custGeom>
              <a:pathLst>
                <a:path extrusionOk="0" fill="none" h="12593" w="12592">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97" name="Shape 997"/>
            <p:cNvSpPr/>
            <p:nvPr/>
          </p:nvSpPr>
          <p:spPr>
            <a:xfrm>
              <a:off x="3988375" y="3021875"/>
              <a:ext cx="241750" cy="241750"/>
            </a:xfrm>
            <a:custGeom>
              <a:pathLst>
                <a:path extrusionOk="0" fill="none" h="9670" w="967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98" name="Shape 998"/>
            <p:cNvSpPr/>
            <p:nvPr/>
          </p:nvSpPr>
          <p:spPr>
            <a:xfrm>
              <a:off x="4024300" y="3058425"/>
              <a:ext cx="84650" cy="84650"/>
            </a:xfrm>
            <a:custGeom>
              <a:pathLst>
                <a:path extrusionOk="0" fill="none" h="3386" w="3386">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99" name="Shape 999"/>
            <p:cNvSpPr/>
            <p:nvPr/>
          </p:nvSpPr>
          <p:spPr>
            <a:xfrm>
              <a:off x="4205750" y="3248375"/>
              <a:ext cx="154050" cy="153475"/>
            </a:xfrm>
            <a:custGeom>
              <a:pathLst>
                <a:path extrusionOk="0" fill="none" h="6139" w="6162">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grpSp>
        <p:nvGrpSpPr>
          <p:cNvPr id="1000" name="Shape 1000"/>
          <p:cNvGrpSpPr/>
          <p:nvPr/>
        </p:nvGrpSpPr>
        <p:grpSpPr>
          <a:xfrm flipH="1" rot="10800000">
            <a:off x="7663686" y="3682711"/>
            <a:ext cx="1034724" cy="895486"/>
            <a:chOff x="238125" y="1431100"/>
            <a:chExt cx="3296350" cy="2852775"/>
          </a:xfrm>
        </p:grpSpPr>
        <p:sp>
          <p:nvSpPr>
            <p:cNvPr id="1001" name="Shape 1001"/>
            <p:cNvSpPr/>
            <p:nvPr/>
          </p:nvSpPr>
          <p:spPr>
            <a:xfrm>
              <a:off x="980725" y="4136025"/>
              <a:ext cx="157950" cy="147850"/>
            </a:xfrm>
            <a:custGeom>
              <a:pathLst>
                <a:path extrusionOk="0" h="5914" w="6318">
                  <a:moveTo>
                    <a:pt x="403" y="0"/>
                  </a:moveTo>
                  <a:lnTo>
                    <a:pt x="0" y="269"/>
                  </a:lnTo>
                  <a:lnTo>
                    <a:pt x="3226" y="5914"/>
                  </a:lnTo>
                  <a:lnTo>
                    <a:pt x="6317" y="5914"/>
                  </a:lnTo>
                  <a:lnTo>
                    <a:pt x="403" y="0"/>
                  </a:lnTo>
                  <a:close/>
                </a:path>
              </a:pathLst>
            </a:custGeom>
            <a:solidFill>
              <a:srgbClr val="00E2C7"/>
            </a:solidFill>
            <a:ln>
              <a:noFill/>
            </a:ln>
          </p:spPr>
          <p:txBody>
            <a:bodyPr anchorCtr="0" anchor="ctr" bIns="91425" lIns="91425" rIns="91425" tIns="91425">
              <a:noAutofit/>
            </a:bodyPr>
            <a:lstStyle/>
            <a:p>
              <a:pPr lvl="0">
                <a:spcBef>
                  <a:spcPts val="0"/>
                </a:spcBef>
                <a:buNone/>
              </a:pPr>
              <a:r>
                <a:t/>
              </a:r>
              <a:endParaRPr/>
            </a:p>
          </p:txBody>
        </p:sp>
        <p:sp>
          <p:nvSpPr>
            <p:cNvPr id="1002" name="Shape 1002"/>
            <p:cNvSpPr/>
            <p:nvPr/>
          </p:nvSpPr>
          <p:spPr>
            <a:xfrm>
              <a:off x="849675" y="3907525"/>
              <a:ext cx="386425" cy="376350"/>
            </a:xfrm>
            <a:custGeom>
              <a:pathLst>
                <a:path extrusionOk="0" h="15054" w="15457">
                  <a:moveTo>
                    <a:pt x="403" y="0"/>
                  </a:moveTo>
                  <a:lnTo>
                    <a:pt x="0" y="269"/>
                  </a:lnTo>
                  <a:lnTo>
                    <a:pt x="5242" y="9543"/>
                  </a:lnTo>
                  <a:lnTo>
                    <a:pt x="10887" y="15054"/>
                  </a:lnTo>
                  <a:lnTo>
                    <a:pt x="15457" y="15054"/>
                  </a:lnTo>
                  <a:lnTo>
                    <a:pt x="403" y="0"/>
                  </a:lnTo>
                  <a:close/>
                </a:path>
              </a:pathLst>
            </a:custGeom>
            <a:solidFill>
              <a:srgbClr val="01E0C8"/>
            </a:solidFill>
            <a:ln>
              <a:noFill/>
            </a:ln>
          </p:spPr>
          <p:txBody>
            <a:bodyPr anchorCtr="0" anchor="ctr" bIns="91425" lIns="91425" rIns="91425" tIns="91425">
              <a:noAutofit/>
            </a:bodyPr>
            <a:lstStyle/>
            <a:p>
              <a:pPr lvl="0">
                <a:spcBef>
                  <a:spcPts val="0"/>
                </a:spcBef>
                <a:buNone/>
              </a:pPr>
              <a:r>
                <a:t/>
              </a:r>
              <a:endParaRPr/>
            </a:p>
          </p:txBody>
        </p:sp>
        <p:sp>
          <p:nvSpPr>
            <p:cNvPr id="1003" name="Shape 1003"/>
            <p:cNvSpPr/>
            <p:nvPr/>
          </p:nvSpPr>
          <p:spPr>
            <a:xfrm>
              <a:off x="715250" y="3675675"/>
              <a:ext cx="618300" cy="608200"/>
            </a:xfrm>
            <a:custGeom>
              <a:pathLst>
                <a:path extrusionOk="0" h="24328" w="24732">
                  <a:moveTo>
                    <a:pt x="404" y="0"/>
                  </a:moveTo>
                  <a:lnTo>
                    <a:pt x="1" y="404"/>
                  </a:lnTo>
                  <a:lnTo>
                    <a:pt x="5377" y="9543"/>
                  </a:lnTo>
                  <a:lnTo>
                    <a:pt x="20162" y="24328"/>
                  </a:lnTo>
                  <a:lnTo>
                    <a:pt x="24732" y="24328"/>
                  </a:lnTo>
                  <a:lnTo>
                    <a:pt x="404" y="0"/>
                  </a:lnTo>
                  <a:close/>
                </a:path>
              </a:pathLst>
            </a:custGeom>
            <a:solidFill>
              <a:srgbClr val="02DFC8"/>
            </a:solidFill>
            <a:ln>
              <a:noFill/>
            </a:ln>
          </p:spPr>
          <p:txBody>
            <a:bodyPr anchorCtr="0" anchor="ctr" bIns="91425" lIns="91425" rIns="91425" tIns="91425">
              <a:noAutofit/>
            </a:bodyPr>
            <a:lstStyle/>
            <a:p>
              <a:pPr lvl="0">
                <a:spcBef>
                  <a:spcPts val="0"/>
                </a:spcBef>
                <a:buNone/>
              </a:pPr>
              <a:r>
                <a:t/>
              </a:r>
              <a:endParaRPr/>
            </a:p>
          </p:txBody>
        </p:sp>
        <p:sp>
          <p:nvSpPr>
            <p:cNvPr id="1004" name="Shape 1004"/>
            <p:cNvSpPr/>
            <p:nvPr/>
          </p:nvSpPr>
          <p:spPr>
            <a:xfrm>
              <a:off x="584200" y="3447175"/>
              <a:ext cx="846800" cy="836700"/>
            </a:xfrm>
            <a:custGeom>
              <a:pathLst>
                <a:path extrusionOk="0" h="33468" w="33872">
                  <a:moveTo>
                    <a:pt x="404" y="1"/>
                  </a:moveTo>
                  <a:lnTo>
                    <a:pt x="1" y="270"/>
                  </a:lnTo>
                  <a:lnTo>
                    <a:pt x="5243" y="9544"/>
                  </a:lnTo>
                  <a:lnTo>
                    <a:pt x="29167" y="33468"/>
                  </a:lnTo>
                  <a:lnTo>
                    <a:pt x="33872" y="33468"/>
                  </a:lnTo>
                  <a:lnTo>
                    <a:pt x="404" y="1"/>
                  </a:lnTo>
                  <a:close/>
                </a:path>
              </a:pathLst>
            </a:custGeom>
            <a:solidFill>
              <a:srgbClr val="03DDC9"/>
            </a:solidFill>
            <a:ln>
              <a:noFill/>
            </a:ln>
          </p:spPr>
          <p:txBody>
            <a:bodyPr anchorCtr="0" anchor="ctr" bIns="91425" lIns="91425" rIns="91425" tIns="91425">
              <a:noAutofit/>
            </a:bodyPr>
            <a:lstStyle/>
            <a:p>
              <a:pPr lvl="0">
                <a:spcBef>
                  <a:spcPts val="0"/>
                </a:spcBef>
                <a:buNone/>
              </a:pPr>
              <a:r>
                <a:t/>
              </a:r>
              <a:endParaRPr/>
            </a:p>
          </p:txBody>
        </p:sp>
        <p:sp>
          <p:nvSpPr>
            <p:cNvPr id="1005" name="Shape 1005"/>
            <p:cNvSpPr/>
            <p:nvPr/>
          </p:nvSpPr>
          <p:spPr>
            <a:xfrm>
              <a:off x="449800" y="3218700"/>
              <a:ext cx="1078650" cy="1065175"/>
            </a:xfrm>
            <a:custGeom>
              <a:pathLst>
                <a:path extrusionOk="0" h="42607" w="43146">
                  <a:moveTo>
                    <a:pt x="404" y="0"/>
                  </a:moveTo>
                  <a:lnTo>
                    <a:pt x="1" y="269"/>
                  </a:lnTo>
                  <a:lnTo>
                    <a:pt x="5377" y="9543"/>
                  </a:lnTo>
                  <a:lnTo>
                    <a:pt x="38441" y="42607"/>
                  </a:lnTo>
                  <a:lnTo>
                    <a:pt x="43145" y="42607"/>
                  </a:lnTo>
                  <a:lnTo>
                    <a:pt x="404" y="0"/>
                  </a:lnTo>
                  <a:close/>
                </a:path>
              </a:pathLst>
            </a:custGeom>
            <a:solidFill>
              <a:srgbClr val="04DBC9"/>
            </a:solidFill>
            <a:ln>
              <a:noFill/>
            </a:ln>
          </p:spPr>
          <p:txBody>
            <a:bodyPr anchorCtr="0" anchor="ctr" bIns="91425" lIns="91425" rIns="91425" tIns="91425">
              <a:noAutofit/>
            </a:bodyPr>
            <a:lstStyle/>
            <a:p>
              <a:pPr lvl="0">
                <a:spcBef>
                  <a:spcPts val="0"/>
                </a:spcBef>
                <a:buNone/>
              </a:pPr>
              <a:r>
                <a:t/>
              </a:r>
              <a:endParaRPr/>
            </a:p>
          </p:txBody>
        </p:sp>
        <p:sp>
          <p:nvSpPr>
            <p:cNvPr id="1006" name="Shape 1006"/>
            <p:cNvSpPr/>
            <p:nvPr/>
          </p:nvSpPr>
          <p:spPr>
            <a:xfrm>
              <a:off x="318750" y="2990200"/>
              <a:ext cx="1307150" cy="1293675"/>
            </a:xfrm>
            <a:custGeom>
              <a:pathLst>
                <a:path extrusionOk="0" h="51747" w="52286">
                  <a:moveTo>
                    <a:pt x="404" y="1"/>
                  </a:moveTo>
                  <a:lnTo>
                    <a:pt x="1" y="269"/>
                  </a:lnTo>
                  <a:lnTo>
                    <a:pt x="5243" y="9409"/>
                  </a:lnTo>
                  <a:lnTo>
                    <a:pt x="47581" y="51747"/>
                  </a:lnTo>
                  <a:lnTo>
                    <a:pt x="52285" y="51747"/>
                  </a:lnTo>
                  <a:lnTo>
                    <a:pt x="39517" y="38978"/>
                  </a:lnTo>
                  <a:lnTo>
                    <a:pt x="37097" y="38978"/>
                  </a:lnTo>
                  <a:lnTo>
                    <a:pt x="33737" y="33333"/>
                  </a:lnTo>
                  <a:lnTo>
                    <a:pt x="404" y="1"/>
                  </a:lnTo>
                  <a:close/>
                </a:path>
              </a:pathLst>
            </a:custGeom>
            <a:solidFill>
              <a:srgbClr val="06D9CA"/>
            </a:solidFill>
            <a:ln>
              <a:noFill/>
            </a:ln>
          </p:spPr>
          <p:txBody>
            <a:bodyPr anchorCtr="0" anchor="ctr" bIns="91425" lIns="91425" rIns="91425" tIns="91425">
              <a:noAutofit/>
            </a:bodyPr>
            <a:lstStyle/>
            <a:p>
              <a:pPr lvl="0">
                <a:spcBef>
                  <a:spcPts val="0"/>
                </a:spcBef>
                <a:buNone/>
              </a:pPr>
              <a:r>
                <a:t/>
              </a:r>
              <a:endParaRPr/>
            </a:p>
          </p:txBody>
        </p:sp>
        <p:sp>
          <p:nvSpPr>
            <p:cNvPr id="1007" name="Shape 1007"/>
            <p:cNvSpPr/>
            <p:nvPr/>
          </p:nvSpPr>
          <p:spPr>
            <a:xfrm>
              <a:off x="1286500" y="3964650"/>
              <a:ext cx="436850" cy="319225"/>
            </a:xfrm>
            <a:custGeom>
              <a:pathLst>
                <a:path extrusionOk="0" h="12769" w="17474">
                  <a:moveTo>
                    <a:pt x="0" y="0"/>
                  </a:moveTo>
                  <a:lnTo>
                    <a:pt x="12769" y="12769"/>
                  </a:lnTo>
                  <a:lnTo>
                    <a:pt x="17473" y="12769"/>
                  </a:lnTo>
                  <a:lnTo>
                    <a:pt x="4704"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1008" name="Shape 1008"/>
            <p:cNvSpPr/>
            <p:nvPr/>
          </p:nvSpPr>
          <p:spPr>
            <a:xfrm>
              <a:off x="238125" y="2822200"/>
              <a:ext cx="924075" cy="1008075"/>
            </a:xfrm>
            <a:custGeom>
              <a:pathLst>
                <a:path extrusionOk="0" h="40323" w="36963">
                  <a:moveTo>
                    <a:pt x="806" y="0"/>
                  </a:moveTo>
                  <a:lnTo>
                    <a:pt x="0" y="1479"/>
                  </a:lnTo>
                  <a:lnTo>
                    <a:pt x="3226" y="6989"/>
                  </a:lnTo>
                  <a:lnTo>
                    <a:pt x="36559" y="40322"/>
                  </a:lnTo>
                  <a:lnTo>
                    <a:pt x="36962" y="40053"/>
                  </a:lnTo>
                  <a:lnTo>
                    <a:pt x="31720" y="30779"/>
                  </a:lnTo>
                  <a:lnTo>
                    <a:pt x="806"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1009" name="Shape 1009"/>
            <p:cNvSpPr/>
            <p:nvPr/>
          </p:nvSpPr>
          <p:spPr>
            <a:xfrm>
              <a:off x="1383925" y="3964650"/>
              <a:ext cx="433500" cy="319225"/>
            </a:xfrm>
            <a:custGeom>
              <a:pathLst>
                <a:path extrusionOk="0" h="12769" w="17340">
                  <a:moveTo>
                    <a:pt x="1" y="0"/>
                  </a:moveTo>
                  <a:lnTo>
                    <a:pt x="12770" y="12769"/>
                  </a:lnTo>
                  <a:lnTo>
                    <a:pt x="17339" y="12769"/>
                  </a:lnTo>
                  <a:lnTo>
                    <a:pt x="4705" y="0"/>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1010" name="Shape 1010"/>
            <p:cNvSpPr/>
            <p:nvPr/>
          </p:nvSpPr>
          <p:spPr>
            <a:xfrm>
              <a:off x="251550" y="2761700"/>
              <a:ext cx="779600" cy="840075"/>
            </a:xfrm>
            <a:custGeom>
              <a:pathLst>
                <a:path extrusionOk="0" h="33603" w="31184">
                  <a:moveTo>
                    <a:pt x="1748" y="1"/>
                  </a:moveTo>
                  <a:lnTo>
                    <a:pt x="1" y="2823"/>
                  </a:lnTo>
                  <a:lnTo>
                    <a:pt x="30780" y="33603"/>
                  </a:lnTo>
                  <a:lnTo>
                    <a:pt x="31183" y="33199"/>
                  </a:lnTo>
                  <a:lnTo>
                    <a:pt x="25807" y="24060"/>
                  </a:lnTo>
                  <a:lnTo>
                    <a:pt x="1748" y="1"/>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1011" name="Shape 1011"/>
            <p:cNvSpPr/>
            <p:nvPr/>
          </p:nvSpPr>
          <p:spPr>
            <a:xfrm>
              <a:off x="288525" y="2697875"/>
              <a:ext cx="608200" cy="675400"/>
            </a:xfrm>
            <a:custGeom>
              <a:pathLst>
                <a:path extrusionOk="0" h="27016" w="24328">
                  <a:moveTo>
                    <a:pt x="1613" y="0"/>
                  </a:moveTo>
                  <a:lnTo>
                    <a:pt x="0" y="2957"/>
                  </a:lnTo>
                  <a:lnTo>
                    <a:pt x="23925" y="27016"/>
                  </a:lnTo>
                  <a:lnTo>
                    <a:pt x="24328" y="26613"/>
                  </a:lnTo>
                  <a:lnTo>
                    <a:pt x="19086" y="17473"/>
                  </a:lnTo>
                  <a:lnTo>
                    <a:pt x="1613"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1012" name="Shape 1012"/>
            <p:cNvSpPr/>
            <p:nvPr/>
          </p:nvSpPr>
          <p:spPr>
            <a:xfrm>
              <a:off x="1481375" y="3964650"/>
              <a:ext cx="433500" cy="319225"/>
            </a:xfrm>
            <a:custGeom>
              <a:pathLst>
                <a:path extrusionOk="0" h="12769" w="17340">
                  <a:moveTo>
                    <a:pt x="1" y="0"/>
                  </a:moveTo>
                  <a:lnTo>
                    <a:pt x="12769" y="12769"/>
                  </a:lnTo>
                  <a:lnTo>
                    <a:pt x="17339" y="12769"/>
                  </a:lnTo>
                  <a:lnTo>
                    <a:pt x="4705"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1013" name="Shape 1013"/>
            <p:cNvSpPr/>
            <p:nvPr/>
          </p:nvSpPr>
          <p:spPr>
            <a:xfrm>
              <a:off x="1578825" y="3964650"/>
              <a:ext cx="433500" cy="319225"/>
            </a:xfrm>
            <a:custGeom>
              <a:pathLst>
                <a:path extrusionOk="0" h="12769" w="17340">
                  <a:moveTo>
                    <a:pt x="1" y="0"/>
                  </a:moveTo>
                  <a:lnTo>
                    <a:pt x="12769" y="12769"/>
                  </a:lnTo>
                  <a:lnTo>
                    <a:pt x="17339" y="12769"/>
                  </a:lnTo>
                  <a:lnTo>
                    <a:pt x="4570" y="0"/>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1014" name="Shape 1014"/>
            <p:cNvSpPr/>
            <p:nvPr/>
          </p:nvSpPr>
          <p:spPr>
            <a:xfrm>
              <a:off x="322125" y="2637375"/>
              <a:ext cx="443550" cy="504050"/>
            </a:xfrm>
            <a:custGeom>
              <a:pathLst>
                <a:path extrusionOk="0" h="20162" w="17742">
                  <a:moveTo>
                    <a:pt x="1747" y="1"/>
                  </a:moveTo>
                  <a:lnTo>
                    <a:pt x="0" y="2958"/>
                  </a:lnTo>
                  <a:lnTo>
                    <a:pt x="17339" y="20162"/>
                  </a:lnTo>
                  <a:lnTo>
                    <a:pt x="17742" y="19893"/>
                  </a:lnTo>
                  <a:lnTo>
                    <a:pt x="12366" y="10619"/>
                  </a:lnTo>
                  <a:lnTo>
                    <a:pt x="1747" y="1"/>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1015" name="Shape 1015"/>
            <p:cNvSpPr/>
            <p:nvPr/>
          </p:nvSpPr>
          <p:spPr>
            <a:xfrm>
              <a:off x="359075" y="2576900"/>
              <a:ext cx="275575" cy="336050"/>
            </a:xfrm>
            <a:custGeom>
              <a:pathLst>
                <a:path extrusionOk="0" h="13442" w="11023">
                  <a:moveTo>
                    <a:pt x="1614" y="1"/>
                  </a:moveTo>
                  <a:lnTo>
                    <a:pt x="1" y="2823"/>
                  </a:lnTo>
                  <a:lnTo>
                    <a:pt x="10484" y="13441"/>
                  </a:lnTo>
                  <a:lnTo>
                    <a:pt x="10888" y="13172"/>
                  </a:lnTo>
                  <a:lnTo>
                    <a:pt x="9812" y="11291"/>
                  </a:lnTo>
                  <a:lnTo>
                    <a:pt x="11022" y="9275"/>
                  </a:lnTo>
                  <a:lnTo>
                    <a:pt x="1614" y="1"/>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1016" name="Shape 1016"/>
            <p:cNvSpPr/>
            <p:nvPr/>
          </p:nvSpPr>
          <p:spPr>
            <a:xfrm>
              <a:off x="1676275" y="3964650"/>
              <a:ext cx="433475" cy="319225"/>
            </a:xfrm>
            <a:custGeom>
              <a:pathLst>
                <a:path extrusionOk="0" h="12769" w="17339">
                  <a:moveTo>
                    <a:pt x="0" y="0"/>
                  </a:moveTo>
                  <a:lnTo>
                    <a:pt x="12769" y="12769"/>
                  </a:lnTo>
                  <a:lnTo>
                    <a:pt x="17339" y="12769"/>
                  </a:lnTo>
                  <a:lnTo>
                    <a:pt x="4570" y="0"/>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1017" name="Shape 1017"/>
            <p:cNvSpPr/>
            <p:nvPr/>
          </p:nvSpPr>
          <p:spPr>
            <a:xfrm>
              <a:off x="392675" y="2513050"/>
              <a:ext cx="275575" cy="309175"/>
            </a:xfrm>
            <a:custGeom>
              <a:pathLst>
                <a:path extrusionOk="0" h="12367" w="11023">
                  <a:moveTo>
                    <a:pt x="1748" y="1"/>
                  </a:moveTo>
                  <a:lnTo>
                    <a:pt x="1" y="2958"/>
                  </a:lnTo>
                  <a:lnTo>
                    <a:pt x="9409" y="12366"/>
                  </a:lnTo>
                  <a:lnTo>
                    <a:pt x="11022" y="9409"/>
                  </a:lnTo>
                  <a:lnTo>
                    <a:pt x="1748" y="1"/>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1018" name="Shape 1018"/>
            <p:cNvSpPr/>
            <p:nvPr/>
          </p:nvSpPr>
          <p:spPr>
            <a:xfrm>
              <a:off x="1773725" y="3964650"/>
              <a:ext cx="433475" cy="319225"/>
            </a:xfrm>
            <a:custGeom>
              <a:pathLst>
                <a:path extrusionOk="0" h="12769" w="17339">
                  <a:moveTo>
                    <a:pt x="0" y="0"/>
                  </a:moveTo>
                  <a:lnTo>
                    <a:pt x="12634" y="12769"/>
                  </a:lnTo>
                  <a:lnTo>
                    <a:pt x="17339" y="12769"/>
                  </a:lnTo>
                  <a:lnTo>
                    <a:pt x="4570" y="0"/>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1019" name="Shape 1019"/>
            <p:cNvSpPr/>
            <p:nvPr/>
          </p:nvSpPr>
          <p:spPr>
            <a:xfrm>
              <a:off x="429650" y="2452575"/>
              <a:ext cx="275550" cy="305800"/>
            </a:xfrm>
            <a:custGeom>
              <a:pathLst>
                <a:path extrusionOk="0" h="12232" w="11022">
                  <a:moveTo>
                    <a:pt x="1748" y="1"/>
                  </a:moveTo>
                  <a:lnTo>
                    <a:pt x="0" y="2957"/>
                  </a:lnTo>
                  <a:lnTo>
                    <a:pt x="9274" y="12232"/>
                  </a:lnTo>
                  <a:lnTo>
                    <a:pt x="11022" y="9275"/>
                  </a:lnTo>
                  <a:lnTo>
                    <a:pt x="1748" y="1"/>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1020" name="Shape 1020"/>
            <p:cNvSpPr/>
            <p:nvPr/>
          </p:nvSpPr>
          <p:spPr>
            <a:xfrm>
              <a:off x="1871150" y="3964650"/>
              <a:ext cx="433500" cy="319225"/>
            </a:xfrm>
            <a:custGeom>
              <a:pathLst>
                <a:path extrusionOk="0" h="12769" w="17340">
                  <a:moveTo>
                    <a:pt x="1" y="0"/>
                  </a:moveTo>
                  <a:lnTo>
                    <a:pt x="12635" y="12769"/>
                  </a:lnTo>
                  <a:lnTo>
                    <a:pt x="17340" y="12769"/>
                  </a:lnTo>
                  <a:lnTo>
                    <a:pt x="4571" y="0"/>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1021" name="Shape 1021"/>
            <p:cNvSpPr/>
            <p:nvPr/>
          </p:nvSpPr>
          <p:spPr>
            <a:xfrm>
              <a:off x="1965250" y="3964650"/>
              <a:ext cx="436850" cy="319225"/>
            </a:xfrm>
            <a:custGeom>
              <a:pathLst>
                <a:path extrusionOk="0" h="12769" w="17474">
                  <a:moveTo>
                    <a:pt x="0" y="0"/>
                  </a:moveTo>
                  <a:lnTo>
                    <a:pt x="12769" y="12769"/>
                  </a:lnTo>
                  <a:lnTo>
                    <a:pt x="17473" y="12769"/>
                  </a:lnTo>
                  <a:lnTo>
                    <a:pt x="4705"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1022" name="Shape 1022"/>
            <p:cNvSpPr/>
            <p:nvPr/>
          </p:nvSpPr>
          <p:spPr>
            <a:xfrm>
              <a:off x="466600" y="2392100"/>
              <a:ext cx="272200" cy="305800"/>
            </a:xfrm>
            <a:custGeom>
              <a:pathLst>
                <a:path extrusionOk="0" h="12232" w="10888">
                  <a:moveTo>
                    <a:pt x="1614" y="0"/>
                  </a:moveTo>
                  <a:lnTo>
                    <a:pt x="1" y="2957"/>
                  </a:lnTo>
                  <a:lnTo>
                    <a:pt x="9275" y="12231"/>
                  </a:lnTo>
                  <a:lnTo>
                    <a:pt x="10888" y="9274"/>
                  </a:lnTo>
                  <a:lnTo>
                    <a:pt x="1614"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1023" name="Shape 1023"/>
            <p:cNvSpPr/>
            <p:nvPr/>
          </p:nvSpPr>
          <p:spPr>
            <a:xfrm>
              <a:off x="2062700" y="3964650"/>
              <a:ext cx="433475" cy="319225"/>
            </a:xfrm>
            <a:custGeom>
              <a:pathLst>
                <a:path extrusionOk="0" h="12769" w="17339">
                  <a:moveTo>
                    <a:pt x="0" y="0"/>
                  </a:moveTo>
                  <a:lnTo>
                    <a:pt x="12769" y="12769"/>
                  </a:lnTo>
                  <a:lnTo>
                    <a:pt x="17339" y="12769"/>
                  </a:lnTo>
                  <a:lnTo>
                    <a:pt x="4704" y="0"/>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1024" name="Shape 1024"/>
            <p:cNvSpPr/>
            <p:nvPr/>
          </p:nvSpPr>
          <p:spPr>
            <a:xfrm>
              <a:off x="500200" y="2328250"/>
              <a:ext cx="275575" cy="309150"/>
            </a:xfrm>
            <a:custGeom>
              <a:pathLst>
                <a:path extrusionOk="0" h="12366" w="11023">
                  <a:moveTo>
                    <a:pt x="1748" y="1"/>
                  </a:moveTo>
                  <a:lnTo>
                    <a:pt x="1" y="2957"/>
                  </a:lnTo>
                  <a:lnTo>
                    <a:pt x="9275" y="12366"/>
                  </a:lnTo>
                  <a:lnTo>
                    <a:pt x="11022" y="9409"/>
                  </a:lnTo>
                  <a:lnTo>
                    <a:pt x="1748" y="1"/>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1025" name="Shape 1025"/>
            <p:cNvSpPr/>
            <p:nvPr/>
          </p:nvSpPr>
          <p:spPr>
            <a:xfrm>
              <a:off x="537175" y="2267775"/>
              <a:ext cx="275550" cy="305800"/>
            </a:xfrm>
            <a:custGeom>
              <a:pathLst>
                <a:path extrusionOk="0" h="12232" w="11022">
                  <a:moveTo>
                    <a:pt x="1613" y="0"/>
                  </a:moveTo>
                  <a:lnTo>
                    <a:pt x="0" y="2957"/>
                  </a:lnTo>
                  <a:lnTo>
                    <a:pt x="9274" y="12231"/>
                  </a:lnTo>
                  <a:lnTo>
                    <a:pt x="11022" y="9274"/>
                  </a:lnTo>
                  <a:lnTo>
                    <a:pt x="1613"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1026" name="Shape 1026"/>
            <p:cNvSpPr/>
            <p:nvPr/>
          </p:nvSpPr>
          <p:spPr>
            <a:xfrm>
              <a:off x="2160150" y="3964650"/>
              <a:ext cx="433475" cy="319225"/>
            </a:xfrm>
            <a:custGeom>
              <a:pathLst>
                <a:path extrusionOk="0" h="12769" w="17339">
                  <a:moveTo>
                    <a:pt x="0" y="0"/>
                  </a:moveTo>
                  <a:lnTo>
                    <a:pt x="12769" y="12769"/>
                  </a:lnTo>
                  <a:lnTo>
                    <a:pt x="17339" y="12769"/>
                  </a:lnTo>
                  <a:lnTo>
                    <a:pt x="4704"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1027" name="Shape 1027"/>
            <p:cNvSpPr/>
            <p:nvPr/>
          </p:nvSpPr>
          <p:spPr>
            <a:xfrm>
              <a:off x="570775" y="2207275"/>
              <a:ext cx="275550" cy="305800"/>
            </a:xfrm>
            <a:custGeom>
              <a:pathLst>
                <a:path extrusionOk="0" h="12232" w="11022">
                  <a:moveTo>
                    <a:pt x="1748" y="1"/>
                  </a:moveTo>
                  <a:lnTo>
                    <a:pt x="0" y="2958"/>
                  </a:lnTo>
                  <a:lnTo>
                    <a:pt x="9409" y="12232"/>
                  </a:lnTo>
                  <a:lnTo>
                    <a:pt x="11022" y="9275"/>
                  </a:lnTo>
                  <a:lnTo>
                    <a:pt x="1748" y="1"/>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1028" name="Shape 1028"/>
            <p:cNvSpPr/>
            <p:nvPr/>
          </p:nvSpPr>
          <p:spPr>
            <a:xfrm>
              <a:off x="2257575" y="3964650"/>
              <a:ext cx="433500" cy="319225"/>
            </a:xfrm>
            <a:custGeom>
              <a:pathLst>
                <a:path extrusionOk="0" h="12769" w="17340">
                  <a:moveTo>
                    <a:pt x="1" y="0"/>
                  </a:moveTo>
                  <a:lnTo>
                    <a:pt x="12770" y="12769"/>
                  </a:lnTo>
                  <a:lnTo>
                    <a:pt x="17339" y="12769"/>
                  </a:lnTo>
                  <a:lnTo>
                    <a:pt x="4705" y="0"/>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1029" name="Shape 1029"/>
            <p:cNvSpPr/>
            <p:nvPr/>
          </p:nvSpPr>
          <p:spPr>
            <a:xfrm>
              <a:off x="2355025" y="3964650"/>
              <a:ext cx="383100" cy="319225"/>
            </a:xfrm>
            <a:custGeom>
              <a:pathLst>
                <a:path extrusionOk="0" h="12769" w="15324">
                  <a:moveTo>
                    <a:pt x="1" y="0"/>
                  </a:moveTo>
                  <a:lnTo>
                    <a:pt x="12769" y="12769"/>
                  </a:lnTo>
                  <a:lnTo>
                    <a:pt x="14248" y="12769"/>
                  </a:lnTo>
                  <a:lnTo>
                    <a:pt x="15323" y="10753"/>
                  </a:lnTo>
                  <a:lnTo>
                    <a:pt x="4570" y="0"/>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1030" name="Shape 1030"/>
            <p:cNvSpPr/>
            <p:nvPr/>
          </p:nvSpPr>
          <p:spPr>
            <a:xfrm>
              <a:off x="607725" y="2146800"/>
              <a:ext cx="275575" cy="305800"/>
            </a:xfrm>
            <a:custGeom>
              <a:pathLst>
                <a:path extrusionOk="0" h="12232" w="11023">
                  <a:moveTo>
                    <a:pt x="1614" y="1"/>
                  </a:moveTo>
                  <a:lnTo>
                    <a:pt x="1" y="2823"/>
                  </a:lnTo>
                  <a:lnTo>
                    <a:pt x="9275" y="12232"/>
                  </a:lnTo>
                  <a:lnTo>
                    <a:pt x="11022" y="9275"/>
                  </a:lnTo>
                  <a:lnTo>
                    <a:pt x="1614" y="1"/>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1031" name="Shape 1031"/>
            <p:cNvSpPr/>
            <p:nvPr/>
          </p:nvSpPr>
          <p:spPr>
            <a:xfrm>
              <a:off x="2452475" y="3941125"/>
              <a:ext cx="322600" cy="305800"/>
            </a:xfrm>
            <a:custGeom>
              <a:pathLst>
                <a:path extrusionOk="0" h="12232" w="12904">
                  <a:moveTo>
                    <a:pt x="3495" y="1"/>
                  </a:moveTo>
                  <a:lnTo>
                    <a:pt x="2957" y="941"/>
                  </a:lnTo>
                  <a:lnTo>
                    <a:pt x="0" y="941"/>
                  </a:lnTo>
                  <a:lnTo>
                    <a:pt x="11156" y="12232"/>
                  </a:lnTo>
                  <a:lnTo>
                    <a:pt x="12904" y="9275"/>
                  </a:lnTo>
                  <a:lnTo>
                    <a:pt x="3495"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1032" name="Shape 1032"/>
            <p:cNvSpPr/>
            <p:nvPr/>
          </p:nvSpPr>
          <p:spPr>
            <a:xfrm>
              <a:off x="641325" y="2082950"/>
              <a:ext cx="275575" cy="305800"/>
            </a:xfrm>
            <a:custGeom>
              <a:pathLst>
                <a:path extrusionOk="0" h="12232" w="11023">
                  <a:moveTo>
                    <a:pt x="1748" y="1"/>
                  </a:moveTo>
                  <a:lnTo>
                    <a:pt x="1" y="2958"/>
                  </a:lnTo>
                  <a:lnTo>
                    <a:pt x="9409" y="12232"/>
                  </a:lnTo>
                  <a:lnTo>
                    <a:pt x="11022" y="9409"/>
                  </a:lnTo>
                  <a:lnTo>
                    <a:pt x="1748"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1033" name="Shape 1033"/>
            <p:cNvSpPr/>
            <p:nvPr/>
          </p:nvSpPr>
          <p:spPr>
            <a:xfrm>
              <a:off x="678300" y="2022475"/>
              <a:ext cx="275550" cy="305800"/>
            </a:xfrm>
            <a:custGeom>
              <a:pathLst>
                <a:path extrusionOk="0" h="12232" w="11022">
                  <a:moveTo>
                    <a:pt x="1748" y="1"/>
                  </a:moveTo>
                  <a:lnTo>
                    <a:pt x="0" y="2957"/>
                  </a:lnTo>
                  <a:lnTo>
                    <a:pt x="9274" y="12232"/>
                  </a:lnTo>
                  <a:lnTo>
                    <a:pt x="11022" y="9275"/>
                  </a:lnTo>
                  <a:lnTo>
                    <a:pt x="1748"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1034" name="Shape 1034"/>
            <p:cNvSpPr/>
            <p:nvPr/>
          </p:nvSpPr>
          <p:spPr>
            <a:xfrm>
              <a:off x="2533125" y="3877275"/>
              <a:ext cx="275550" cy="309175"/>
            </a:xfrm>
            <a:custGeom>
              <a:pathLst>
                <a:path extrusionOk="0" h="12367" w="11022">
                  <a:moveTo>
                    <a:pt x="1748" y="1"/>
                  </a:moveTo>
                  <a:lnTo>
                    <a:pt x="0" y="2958"/>
                  </a:lnTo>
                  <a:lnTo>
                    <a:pt x="9409" y="12366"/>
                  </a:lnTo>
                  <a:lnTo>
                    <a:pt x="11022" y="9409"/>
                  </a:lnTo>
                  <a:lnTo>
                    <a:pt x="1748"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1035" name="Shape 1035"/>
            <p:cNvSpPr/>
            <p:nvPr/>
          </p:nvSpPr>
          <p:spPr>
            <a:xfrm>
              <a:off x="2570075" y="3816800"/>
              <a:ext cx="275575" cy="305800"/>
            </a:xfrm>
            <a:custGeom>
              <a:pathLst>
                <a:path extrusionOk="0" h="12232" w="11023">
                  <a:moveTo>
                    <a:pt x="1614" y="1"/>
                  </a:moveTo>
                  <a:lnTo>
                    <a:pt x="1" y="2957"/>
                  </a:lnTo>
                  <a:lnTo>
                    <a:pt x="9275" y="12232"/>
                  </a:lnTo>
                  <a:lnTo>
                    <a:pt x="11022" y="9275"/>
                  </a:lnTo>
                  <a:lnTo>
                    <a:pt x="1614" y="1"/>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1036" name="Shape 1036"/>
            <p:cNvSpPr/>
            <p:nvPr/>
          </p:nvSpPr>
          <p:spPr>
            <a:xfrm>
              <a:off x="711900" y="1962000"/>
              <a:ext cx="275550" cy="305800"/>
            </a:xfrm>
            <a:custGeom>
              <a:pathLst>
                <a:path extrusionOk="0" h="12232" w="11022">
                  <a:moveTo>
                    <a:pt x="1748" y="0"/>
                  </a:moveTo>
                  <a:lnTo>
                    <a:pt x="0" y="2957"/>
                  </a:lnTo>
                  <a:lnTo>
                    <a:pt x="9409" y="12231"/>
                  </a:lnTo>
                  <a:lnTo>
                    <a:pt x="11022" y="9274"/>
                  </a:lnTo>
                  <a:lnTo>
                    <a:pt x="1748" y="0"/>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1037" name="Shape 1037"/>
            <p:cNvSpPr/>
            <p:nvPr/>
          </p:nvSpPr>
          <p:spPr>
            <a:xfrm>
              <a:off x="2603675" y="3756325"/>
              <a:ext cx="275575" cy="305800"/>
            </a:xfrm>
            <a:custGeom>
              <a:pathLst>
                <a:path extrusionOk="0" h="12232" w="11023">
                  <a:moveTo>
                    <a:pt x="1748" y="0"/>
                  </a:moveTo>
                  <a:lnTo>
                    <a:pt x="1" y="2957"/>
                  </a:lnTo>
                  <a:lnTo>
                    <a:pt x="9409" y="12231"/>
                  </a:lnTo>
                  <a:lnTo>
                    <a:pt x="11022" y="9274"/>
                  </a:lnTo>
                  <a:lnTo>
                    <a:pt x="1748"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1038" name="Shape 1038"/>
            <p:cNvSpPr/>
            <p:nvPr/>
          </p:nvSpPr>
          <p:spPr>
            <a:xfrm>
              <a:off x="748850" y="1898150"/>
              <a:ext cx="275575" cy="309150"/>
            </a:xfrm>
            <a:custGeom>
              <a:pathLst>
                <a:path extrusionOk="0" h="12366" w="11023">
                  <a:moveTo>
                    <a:pt x="1748" y="0"/>
                  </a:moveTo>
                  <a:lnTo>
                    <a:pt x="1" y="2957"/>
                  </a:lnTo>
                  <a:lnTo>
                    <a:pt x="9275" y="12366"/>
                  </a:lnTo>
                  <a:lnTo>
                    <a:pt x="11022" y="9409"/>
                  </a:lnTo>
                  <a:lnTo>
                    <a:pt x="1748"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1039" name="Shape 1039"/>
            <p:cNvSpPr/>
            <p:nvPr/>
          </p:nvSpPr>
          <p:spPr>
            <a:xfrm>
              <a:off x="2640650" y="3692475"/>
              <a:ext cx="275550" cy="309150"/>
            </a:xfrm>
            <a:custGeom>
              <a:pathLst>
                <a:path extrusionOk="0" h="12366" w="11022">
                  <a:moveTo>
                    <a:pt x="1748" y="0"/>
                  </a:moveTo>
                  <a:lnTo>
                    <a:pt x="0" y="2957"/>
                  </a:lnTo>
                  <a:lnTo>
                    <a:pt x="9274" y="12366"/>
                  </a:lnTo>
                  <a:lnTo>
                    <a:pt x="11022" y="9409"/>
                  </a:lnTo>
                  <a:lnTo>
                    <a:pt x="1748"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1040" name="Shape 1040"/>
            <p:cNvSpPr/>
            <p:nvPr/>
          </p:nvSpPr>
          <p:spPr>
            <a:xfrm>
              <a:off x="785825" y="1837675"/>
              <a:ext cx="275550" cy="305800"/>
            </a:xfrm>
            <a:custGeom>
              <a:pathLst>
                <a:path extrusionOk="0" h="12232" w="11022">
                  <a:moveTo>
                    <a:pt x="1613" y="0"/>
                  </a:moveTo>
                  <a:lnTo>
                    <a:pt x="0" y="2957"/>
                  </a:lnTo>
                  <a:lnTo>
                    <a:pt x="9275" y="12231"/>
                  </a:lnTo>
                  <a:lnTo>
                    <a:pt x="11022" y="9274"/>
                  </a:lnTo>
                  <a:lnTo>
                    <a:pt x="1613"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1041" name="Shape 1041"/>
            <p:cNvSpPr/>
            <p:nvPr/>
          </p:nvSpPr>
          <p:spPr>
            <a:xfrm>
              <a:off x="2677600" y="3632000"/>
              <a:ext cx="275575" cy="305800"/>
            </a:xfrm>
            <a:custGeom>
              <a:pathLst>
                <a:path extrusionOk="0" h="12232" w="11023">
                  <a:moveTo>
                    <a:pt x="1614" y="0"/>
                  </a:moveTo>
                  <a:lnTo>
                    <a:pt x="1" y="2957"/>
                  </a:lnTo>
                  <a:lnTo>
                    <a:pt x="9275" y="12231"/>
                  </a:lnTo>
                  <a:lnTo>
                    <a:pt x="11022" y="9274"/>
                  </a:lnTo>
                  <a:lnTo>
                    <a:pt x="1614" y="0"/>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1042" name="Shape 1042"/>
            <p:cNvSpPr/>
            <p:nvPr/>
          </p:nvSpPr>
          <p:spPr>
            <a:xfrm>
              <a:off x="819425" y="1777175"/>
              <a:ext cx="275550" cy="305800"/>
            </a:xfrm>
            <a:custGeom>
              <a:pathLst>
                <a:path extrusionOk="0" h="12232" w="11022">
                  <a:moveTo>
                    <a:pt x="1748" y="1"/>
                  </a:moveTo>
                  <a:lnTo>
                    <a:pt x="0" y="2958"/>
                  </a:lnTo>
                  <a:lnTo>
                    <a:pt x="9275" y="12232"/>
                  </a:lnTo>
                  <a:lnTo>
                    <a:pt x="11022" y="9275"/>
                  </a:lnTo>
                  <a:lnTo>
                    <a:pt x="1748" y="1"/>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1043" name="Shape 1043"/>
            <p:cNvSpPr/>
            <p:nvPr/>
          </p:nvSpPr>
          <p:spPr>
            <a:xfrm>
              <a:off x="2711200" y="3571500"/>
              <a:ext cx="275575" cy="305800"/>
            </a:xfrm>
            <a:custGeom>
              <a:pathLst>
                <a:path extrusionOk="0" h="12232" w="11023">
                  <a:moveTo>
                    <a:pt x="1748" y="1"/>
                  </a:moveTo>
                  <a:lnTo>
                    <a:pt x="1" y="2958"/>
                  </a:lnTo>
                  <a:lnTo>
                    <a:pt x="9275" y="12232"/>
                  </a:lnTo>
                  <a:lnTo>
                    <a:pt x="11022" y="9275"/>
                  </a:lnTo>
                  <a:lnTo>
                    <a:pt x="1748" y="1"/>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1044" name="Shape 1044"/>
            <p:cNvSpPr/>
            <p:nvPr/>
          </p:nvSpPr>
          <p:spPr>
            <a:xfrm>
              <a:off x="856375" y="1713350"/>
              <a:ext cx="275575" cy="309150"/>
            </a:xfrm>
            <a:custGeom>
              <a:pathLst>
                <a:path extrusionOk="0" h="12366" w="11023">
                  <a:moveTo>
                    <a:pt x="1614" y="0"/>
                  </a:moveTo>
                  <a:lnTo>
                    <a:pt x="1" y="2957"/>
                  </a:lnTo>
                  <a:lnTo>
                    <a:pt x="9275" y="12366"/>
                  </a:lnTo>
                  <a:lnTo>
                    <a:pt x="11022" y="9409"/>
                  </a:lnTo>
                  <a:lnTo>
                    <a:pt x="1614" y="0"/>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1045" name="Shape 1045"/>
            <p:cNvSpPr/>
            <p:nvPr/>
          </p:nvSpPr>
          <p:spPr>
            <a:xfrm>
              <a:off x="890000" y="1652850"/>
              <a:ext cx="275550" cy="305800"/>
            </a:xfrm>
            <a:custGeom>
              <a:pathLst>
                <a:path extrusionOk="0" h="12232" w="11022">
                  <a:moveTo>
                    <a:pt x="1747" y="1"/>
                  </a:moveTo>
                  <a:lnTo>
                    <a:pt x="0" y="2958"/>
                  </a:lnTo>
                  <a:lnTo>
                    <a:pt x="9409" y="12232"/>
                  </a:lnTo>
                  <a:lnTo>
                    <a:pt x="11021" y="9275"/>
                  </a:lnTo>
                  <a:lnTo>
                    <a:pt x="1747"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1046" name="Shape 1046"/>
            <p:cNvSpPr/>
            <p:nvPr/>
          </p:nvSpPr>
          <p:spPr>
            <a:xfrm>
              <a:off x="2748175" y="3511025"/>
              <a:ext cx="275550" cy="305800"/>
            </a:xfrm>
            <a:custGeom>
              <a:pathLst>
                <a:path extrusionOk="0" h="12232" w="11022">
                  <a:moveTo>
                    <a:pt x="1613" y="1"/>
                  </a:moveTo>
                  <a:lnTo>
                    <a:pt x="0" y="2823"/>
                  </a:lnTo>
                  <a:lnTo>
                    <a:pt x="9274" y="12232"/>
                  </a:lnTo>
                  <a:lnTo>
                    <a:pt x="11022" y="9275"/>
                  </a:lnTo>
                  <a:lnTo>
                    <a:pt x="1613"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1047" name="Shape 1047"/>
            <p:cNvSpPr/>
            <p:nvPr/>
          </p:nvSpPr>
          <p:spPr>
            <a:xfrm>
              <a:off x="2781775" y="3447175"/>
              <a:ext cx="275550" cy="305800"/>
            </a:xfrm>
            <a:custGeom>
              <a:pathLst>
                <a:path extrusionOk="0" h="12232" w="11022">
                  <a:moveTo>
                    <a:pt x="1748" y="1"/>
                  </a:moveTo>
                  <a:lnTo>
                    <a:pt x="0" y="2958"/>
                  </a:lnTo>
                  <a:lnTo>
                    <a:pt x="9409" y="12232"/>
                  </a:lnTo>
                  <a:lnTo>
                    <a:pt x="11022" y="9409"/>
                  </a:lnTo>
                  <a:lnTo>
                    <a:pt x="1748"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1048" name="Shape 1048"/>
            <p:cNvSpPr/>
            <p:nvPr/>
          </p:nvSpPr>
          <p:spPr>
            <a:xfrm>
              <a:off x="926950" y="1592375"/>
              <a:ext cx="275550" cy="305800"/>
            </a:xfrm>
            <a:custGeom>
              <a:pathLst>
                <a:path extrusionOk="0" h="12232" w="11022">
                  <a:moveTo>
                    <a:pt x="1613" y="1"/>
                  </a:moveTo>
                  <a:lnTo>
                    <a:pt x="1" y="2957"/>
                  </a:lnTo>
                  <a:lnTo>
                    <a:pt x="9275" y="12231"/>
                  </a:lnTo>
                  <a:lnTo>
                    <a:pt x="11022" y="9275"/>
                  </a:lnTo>
                  <a:lnTo>
                    <a:pt x="1613"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1049" name="Shape 1049"/>
            <p:cNvSpPr/>
            <p:nvPr/>
          </p:nvSpPr>
          <p:spPr>
            <a:xfrm>
              <a:off x="960550" y="1531900"/>
              <a:ext cx="275550" cy="305800"/>
            </a:xfrm>
            <a:custGeom>
              <a:pathLst>
                <a:path extrusionOk="0" h="12232" w="11022">
                  <a:moveTo>
                    <a:pt x="1748" y="0"/>
                  </a:moveTo>
                  <a:lnTo>
                    <a:pt x="1" y="2823"/>
                  </a:lnTo>
                  <a:lnTo>
                    <a:pt x="9409" y="12231"/>
                  </a:lnTo>
                  <a:lnTo>
                    <a:pt x="11022" y="9274"/>
                  </a:lnTo>
                  <a:lnTo>
                    <a:pt x="1748" y="0"/>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1050" name="Shape 1050"/>
            <p:cNvSpPr/>
            <p:nvPr/>
          </p:nvSpPr>
          <p:spPr>
            <a:xfrm>
              <a:off x="2818725" y="3386700"/>
              <a:ext cx="275575" cy="305800"/>
            </a:xfrm>
            <a:custGeom>
              <a:pathLst>
                <a:path extrusionOk="0" h="12232" w="11023">
                  <a:moveTo>
                    <a:pt x="1614" y="1"/>
                  </a:moveTo>
                  <a:lnTo>
                    <a:pt x="1" y="2957"/>
                  </a:lnTo>
                  <a:lnTo>
                    <a:pt x="9275" y="12231"/>
                  </a:lnTo>
                  <a:lnTo>
                    <a:pt x="11022" y="9275"/>
                  </a:lnTo>
                  <a:lnTo>
                    <a:pt x="1614" y="1"/>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1051" name="Shape 1051"/>
            <p:cNvSpPr/>
            <p:nvPr/>
          </p:nvSpPr>
          <p:spPr>
            <a:xfrm>
              <a:off x="997525" y="1468050"/>
              <a:ext cx="322600" cy="305800"/>
            </a:xfrm>
            <a:custGeom>
              <a:pathLst>
                <a:path extrusionOk="0" h="12232" w="12904">
                  <a:moveTo>
                    <a:pt x="1747" y="0"/>
                  </a:moveTo>
                  <a:lnTo>
                    <a:pt x="0" y="2957"/>
                  </a:lnTo>
                  <a:lnTo>
                    <a:pt x="9274" y="12231"/>
                  </a:lnTo>
                  <a:lnTo>
                    <a:pt x="9946" y="11291"/>
                  </a:lnTo>
                  <a:lnTo>
                    <a:pt x="12903" y="11291"/>
                  </a:lnTo>
                  <a:lnTo>
                    <a:pt x="1747"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1052" name="Shape 1052"/>
            <p:cNvSpPr/>
            <p:nvPr/>
          </p:nvSpPr>
          <p:spPr>
            <a:xfrm>
              <a:off x="2852325" y="3326225"/>
              <a:ext cx="275575" cy="305800"/>
            </a:xfrm>
            <a:custGeom>
              <a:pathLst>
                <a:path extrusionOk="0" h="12232" w="11023">
                  <a:moveTo>
                    <a:pt x="1748" y="0"/>
                  </a:moveTo>
                  <a:lnTo>
                    <a:pt x="1" y="2957"/>
                  </a:lnTo>
                  <a:lnTo>
                    <a:pt x="9409" y="12231"/>
                  </a:lnTo>
                  <a:lnTo>
                    <a:pt x="11022" y="9274"/>
                  </a:lnTo>
                  <a:lnTo>
                    <a:pt x="1748"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1053" name="Shape 1053"/>
            <p:cNvSpPr/>
            <p:nvPr/>
          </p:nvSpPr>
          <p:spPr>
            <a:xfrm>
              <a:off x="1034475" y="1431100"/>
              <a:ext cx="383075" cy="319225"/>
            </a:xfrm>
            <a:custGeom>
              <a:pathLst>
                <a:path extrusionOk="0" h="12769" w="15323">
                  <a:moveTo>
                    <a:pt x="1076" y="0"/>
                  </a:moveTo>
                  <a:lnTo>
                    <a:pt x="1" y="2016"/>
                  </a:lnTo>
                  <a:lnTo>
                    <a:pt x="10619" y="12769"/>
                  </a:lnTo>
                  <a:lnTo>
                    <a:pt x="15323" y="12769"/>
                  </a:lnTo>
                  <a:lnTo>
                    <a:pt x="2554"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1054" name="Shape 1054"/>
            <p:cNvSpPr/>
            <p:nvPr/>
          </p:nvSpPr>
          <p:spPr>
            <a:xfrm>
              <a:off x="2889300" y="3262375"/>
              <a:ext cx="275550" cy="309150"/>
            </a:xfrm>
            <a:custGeom>
              <a:pathLst>
                <a:path extrusionOk="0" h="12366" w="11022">
                  <a:moveTo>
                    <a:pt x="1748" y="0"/>
                  </a:moveTo>
                  <a:lnTo>
                    <a:pt x="0" y="2957"/>
                  </a:lnTo>
                  <a:lnTo>
                    <a:pt x="9274" y="12366"/>
                  </a:lnTo>
                  <a:lnTo>
                    <a:pt x="11022" y="9409"/>
                  </a:lnTo>
                  <a:lnTo>
                    <a:pt x="1748"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1055" name="Shape 1055"/>
            <p:cNvSpPr/>
            <p:nvPr/>
          </p:nvSpPr>
          <p:spPr>
            <a:xfrm>
              <a:off x="1078150" y="1431100"/>
              <a:ext cx="436850" cy="319225"/>
            </a:xfrm>
            <a:custGeom>
              <a:pathLst>
                <a:path extrusionOk="0" h="12769" w="17474">
                  <a:moveTo>
                    <a:pt x="1" y="0"/>
                  </a:moveTo>
                  <a:lnTo>
                    <a:pt x="12770" y="12769"/>
                  </a:lnTo>
                  <a:lnTo>
                    <a:pt x="17474" y="12769"/>
                  </a:lnTo>
                  <a:lnTo>
                    <a:pt x="4705"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1056" name="Shape 1056"/>
            <p:cNvSpPr/>
            <p:nvPr/>
          </p:nvSpPr>
          <p:spPr>
            <a:xfrm>
              <a:off x="2926250" y="3201900"/>
              <a:ext cx="272200" cy="305800"/>
            </a:xfrm>
            <a:custGeom>
              <a:pathLst>
                <a:path extrusionOk="0" h="12232" w="10888">
                  <a:moveTo>
                    <a:pt x="1614" y="0"/>
                  </a:moveTo>
                  <a:lnTo>
                    <a:pt x="1" y="2957"/>
                  </a:lnTo>
                  <a:lnTo>
                    <a:pt x="9275" y="12231"/>
                  </a:lnTo>
                  <a:lnTo>
                    <a:pt x="10888" y="9274"/>
                  </a:lnTo>
                  <a:lnTo>
                    <a:pt x="1614"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1057" name="Shape 1057"/>
            <p:cNvSpPr/>
            <p:nvPr/>
          </p:nvSpPr>
          <p:spPr>
            <a:xfrm>
              <a:off x="1175600" y="1431100"/>
              <a:ext cx="436850" cy="319225"/>
            </a:xfrm>
            <a:custGeom>
              <a:pathLst>
                <a:path extrusionOk="0" h="12769" w="17474">
                  <a:moveTo>
                    <a:pt x="1" y="0"/>
                  </a:moveTo>
                  <a:lnTo>
                    <a:pt x="12769" y="12769"/>
                  </a:lnTo>
                  <a:lnTo>
                    <a:pt x="17474" y="12769"/>
                  </a:lnTo>
                  <a:lnTo>
                    <a:pt x="4705" y="0"/>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1058" name="Shape 1058"/>
            <p:cNvSpPr/>
            <p:nvPr/>
          </p:nvSpPr>
          <p:spPr>
            <a:xfrm>
              <a:off x="2959850" y="3141400"/>
              <a:ext cx="275575" cy="305800"/>
            </a:xfrm>
            <a:custGeom>
              <a:pathLst>
                <a:path extrusionOk="0" h="12232" w="11023">
                  <a:moveTo>
                    <a:pt x="1748" y="1"/>
                  </a:moveTo>
                  <a:lnTo>
                    <a:pt x="1" y="2958"/>
                  </a:lnTo>
                  <a:lnTo>
                    <a:pt x="9275" y="12232"/>
                  </a:lnTo>
                  <a:lnTo>
                    <a:pt x="11022" y="9275"/>
                  </a:lnTo>
                  <a:lnTo>
                    <a:pt x="1748" y="1"/>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1059" name="Shape 1059"/>
            <p:cNvSpPr/>
            <p:nvPr/>
          </p:nvSpPr>
          <p:spPr>
            <a:xfrm>
              <a:off x="2996825" y="3077575"/>
              <a:ext cx="275550" cy="309150"/>
            </a:xfrm>
            <a:custGeom>
              <a:pathLst>
                <a:path extrusionOk="0" h="12366" w="11022">
                  <a:moveTo>
                    <a:pt x="1613" y="0"/>
                  </a:moveTo>
                  <a:lnTo>
                    <a:pt x="0" y="2957"/>
                  </a:lnTo>
                  <a:lnTo>
                    <a:pt x="9275" y="12366"/>
                  </a:lnTo>
                  <a:lnTo>
                    <a:pt x="11022" y="9409"/>
                  </a:lnTo>
                  <a:lnTo>
                    <a:pt x="1613"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1060" name="Shape 1060"/>
            <p:cNvSpPr/>
            <p:nvPr/>
          </p:nvSpPr>
          <p:spPr>
            <a:xfrm>
              <a:off x="1273050" y="1431100"/>
              <a:ext cx="433500" cy="319225"/>
            </a:xfrm>
            <a:custGeom>
              <a:pathLst>
                <a:path extrusionOk="0" h="12769" w="17340">
                  <a:moveTo>
                    <a:pt x="0" y="0"/>
                  </a:moveTo>
                  <a:lnTo>
                    <a:pt x="12769" y="12769"/>
                  </a:lnTo>
                  <a:lnTo>
                    <a:pt x="17339" y="12769"/>
                  </a:lnTo>
                  <a:lnTo>
                    <a:pt x="4705"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1061" name="Shape 1061"/>
            <p:cNvSpPr/>
            <p:nvPr/>
          </p:nvSpPr>
          <p:spPr>
            <a:xfrm>
              <a:off x="1370500" y="1431100"/>
              <a:ext cx="433475" cy="319225"/>
            </a:xfrm>
            <a:custGeom>
              <a:pathLst>
                <a:path extrusionOk="0" h="12769" w="17339">
                  <a:moveTo>
                    <a:pt x="0" y="0"/>
                  </a:moveTo>
                  <a:lnTo>
                    <a:pt x="12769" y="12769"/>
                  </a:lnTo>
                  <a:lnTo>
                    <a:pt x="17339" y="12769"/>
                  </a:lnTo>
                  <a:lnTo>
                    <a:pt x="4705" y="0"/>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1062" name="Shape 1062"/>
            <p:cNvSpPr/>
            <p:nvPr/>
          </p:nvSpPr>
          <p:spPr>
            <a:xfrm>
              <a:off x="3030425" y="3017075"/>
              <a:ext cx="275550" cy="305800"/>
            </a:xfrm>
            <a:custGeom>
              <a:pathLst>
                <a:path extrusionOk="0" h="12232" w="11022">
                  <a:moveTo>
                    <a:pt x="1748" y="1"/>
                  </a:moveTo>
                  <a:lnTo>
                    <a:pt x="1" y="2958"/>
                  </a:lnTo>
                  <a:lnTo>
                    <a:pt x="9409" y="12232"/>
                  </a:lnTo>
                  <a:lnTo>
                    <a:pt x="11022" y="9275"/>
                  </a:lnTo>
                  <a:lnTo>
                    <a:pt x="1748" y="1"/>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1063" name="Shape 1063"/>
            <p:cNvSpPr/>
            <p:nvPr/>
          </p:nvSpPr>
          <p:spPr>
            <a:xfrm>
              <a:off x="1467950" y="1431100"/>
              <a:ext cx="433475" cy="319225"/>
            </a:xfrm>
            <a:custGeom>
              <a:pathLst>
                <a:path extrusionOk="0" h="12769" w="17339">
                  <a:moveTo>
                    <a:pt x="0" y="0"/>
                  </a:moveTo>
                  <a:lnTo>
                    <a:pt x="12769" y="12769"/>
                  </a:lnTo>
                  <a:lnTo>
                    <a:pt x="17339" y="12769"/>
                  </a:lnTo>
                  <a:lnTo>
                    <a:pt x="4570"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1064" name="Shape 1064"/>
            <p:cNvSpPr/>
            <p:nvPr/>
          </p:nvSpPr>
          <p:spPr>
            <a:xfrm>
              <a:off x="3067375" y="2956600"/>
              <a:ext cx="275575" cy="305800"/>
            </a:xfrm>
            <a:custGeom>
              <a:pathLst>
                <a:path extrusionOk="0" h="12232" w="11023">
                  <a:moveTo>
                    <a:pt x="1614" y="0"/>
                  </a:moveTo>
                  <a:lnTo>
                    <a:pt x="1" y="2957"/>
                  </a:lnTo>
                  <a:lnTo>
                    <a:pt x="9275" y="12231"/>
                  </a:lnTo>
                  <a:lnTo>
                    <a:pt x="11022" y="9275"/>
                  </a:lnTo>
                  <a:lnTo>
                    <a:pt x="1614"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1065" name="Shape 1065"/>
            <p:cNvSpPr/>
            <p:nvPr/>
          </p:nvSpPr>
          <p:spPr>
            <a:xfrm>
              <a:off x="1565375" y="1431100"/>
              <a:ext cx="433500" cy="319225"/>
            </a:xfrm>
            <a:custGeom>
              <a:pathLst>
                <a:path extrusionOk="0" h="12769" w="17340">
                  <a:moveTo>
                    <a:pt x="1" y="0"/>
                  </a:moveTo>
                  <a:lnTo>
                    <a:pt x="12635" y="12769"/>
                  </a:lnTo>
                  <a:lnTo>
                    <a:pt x="17339" y="12769"/>
                  </a:lnTo>
                  <a:lnTo>
                    <a:pt x="4571"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1066" name="Shape 1066"/>
            <p:cNvSpPr/>
            <p:nvPr/>
          </p:nvSpPr>
          <p:spPr>
            <a:xfrm>
              <a:off x="3101000" y="2896125"/>
              <a:ext cx="275550" cy="305800"/>
            </a:xfrm>
            <a:custGeom>
              <a:pathLst>
                <a:path extrusionOk="0" h="12232" w="11022">
                  <a:moveTo>
                    <a:pt x="1747" y="0"/>
                  </a:moveTo>
                  <a:lnTo>
                    <a:pt x="0" y="2823"/>
                  </a:lnTo>
                  <a:lnTo>
                    <a:pt x="9409" y="12231"/>
                  </a:lnTo>
                  <a:lnTo>
                    <a:pt x="11021" y="9274"/>
                  </a:lnTo>
                  <a:lnTo>
                    <a:pt x="1747"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1067" name="Shape 1067"/>
            <p:cNvSpPr/>
            <p:nvPr/>
          </p:nvSpPr>
          <p:spPr>
            <a:xfrm>
              <a:off x="3137950" y="2802025"/>
              <a:ext cx="275550" cy="336050"/>
            </a:xfrm>
            <a:custGeom>
              <a:pathLst>
                <a:path extrusionOk="0" h="13442" w="11022">
                  <a:moveTo>
                    <a:pt x="404" y="1"/>
                  </a:moveTo>
                  <a:lnTo>
                    <a:pt x="1" y="404"/>
                  </a:lnTo>
                  <a:lnTo>
                    <a:pt x="1076" y="2286"/>
                  </a:lnTo>
                  <a:lnTo>
                    <a:pt x="1" y="4167"/>
                  </a:lnTo>
                  <a:lnTo>
                    <a:pt x="9275" y="13441"/>
                  </a:lnTo>
                  <a:lnTo>
                    <a:pt x="11022" y="10619"/>
                  </a:lnTo>
                  <a:lnTo>
                    <a:pt x="404" y="1"/>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1068" name="Shape 1068"/>
            <p:cNvSpPr/>
            <p:nvPr/>
          </p:nvSpPr>
          <p:spPr>
            <a:xfrm>
              <a:off x="1662825" y="1431100"/>
              <a:ext cx="433500" cy="319225"/>
            </a:xfrm>
            <a:custGeom>
              <a:pathLst>
                <a:path extrusionOk="0" h="12769" w="17340">
                  <a:moveTo>
                    <a:pt x="1" y="0"/>
                  </a:moveTo>
                  <a:lnTo>
                    <a:pt x="12635" y="12769"/>
                  </a:lnTo>
                  <a:lnTo>
                    <a:pt x="17339" y="12769"/>
                  </a:lnTo>
                  <a:lnTo>
                    <a:pt x="4571" y="0"/>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1069" name="Shape 1069"/>
            <p:cNvSpPr/>
            <p:nvPr/>
          </p:nvSpPr>
          <p:spPr>
            <a:xfrm>
              <a:off x="3006900" y="2573550"/>
              <a:ext cx="440200" cy="504050"/>
            </a:xfrm>
            <a:custGeom>
              <a:pathLst>
                <a:path extrusionOk="0" h="20162" w="17608">
                  <a:moveTo>
                    <a:pt x="404" y="0"/>
                  </a:moveTo>
                  <a:lnTo>
                    <a:pt x="1" y="269"/>
                  </a:lnTo>
                  <a:lnTo>
                    <a:pt x="5243" y="9543"/>
                  </a:lnTo>
                  <a:lnTo>
                    <a:pt x="15995" y="20161"/>
                  </a:lnTo>
                  <a:lnTo>
                    <a:pt x="17608" y="17204"/>
                  </a:lnTo>
                  <a:lnTo>
                    <a:pt x="404"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1070" name="Shape 1070"/>
            <p:cNvSpPr/>
            <p:nvPr/>
          </p:nvSpPr>
          <p:spPr>
            <a:xfrm>
              <a:off x="1760275" y="1431100"/>
              <a:ext cx="433500" cy="319225"/>
            </a:xfrm>
            <a:custGeom>
              <a:pathLst>
                <a:path extrusionOk="0" h="12769" w="17340">
                  <a:moveTo>
                    <a:pt x="1" y="0"/>
                  </a:moveTo>
                  <a:lnTo>
                    <a:pt x="12635" y="12769"/>
                  </a:lnTo>
                  <a:lnTo>
                    <a:pt x="17339" y="12769"/>
                  </a:lnTo>
                  <a:lnTo>
                    <a:pt x="4570"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1071" name="Shape 1071"/>
            <p:cNvSpPr/>
            <p:nvPr/>
          </p:nvSpPr>
          <p:spPr>
            <a:xfrm>
              <a:off x="1854350" y="1431100"/>
              <a:ext cx="436850" cy="319225"/>
            </a:xfrm>
            <a:custGeom>
              <a:pathLst>
                <a:path extrusionOk="0" h="12769" w="17474">
                  <a:moveTo>
                    <a:pt x="1" y="0"/>
                  </a:moveTo>
                  <a:lnTo>
                    <a:pt x="12770" y="12769"/>
                  </a:lnTo>
                  <a:lnTo>
                    <a:pt x="17474" y="12769"/>
                  </a:lnTo>
                  <a:lnTo>
                    <a:pt x="4705" y="0"/>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1072" name="Shape 1072"/>
            <p:cNvSpPr/>
            <p:nvPr/>
          </p:nvSpPr>
          <p:spPr>
            <a:xfrm>
              <a:off x="2872500" y="2345050"/>
              <a:ext cx="611575" cy="672050"/>
            </a:xfrm>
            <a:custGeom>
              <a:pathLst>
                <a:path extrusionOk="0" h="26882" w="24463">
                  <a:moveTo>
                    <a:pt x="538" y="1"/>
                  </a:moveTo>
                  <a:lnTo>
                    <a:pt x="0" y="269"/>
                  </a:lnTo>
                  <a:lnTo>
                    <a:pt x="5377" y="9409"/>
                  </a:lnTo>
                  <a:lnTo>
                    <a:pt x="22715" y="26882"/>
                  </a:lnTo>
                  <a:lnTo>
                    <a:pt x="24462" y="23925"/>
                  </a:lnTo>
                  <a:lnTo>
                    <a:pt x="538" y="1"/>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1073" name="Shape 1073"/>
            <p:cNvSpPr/>
            <p:nvPr/>
          </p:nvSpPr>
          <p:spPr>
            <a:xfrm>
              <a:off x="2741450" y="2113200"/>
              <a:ext cx="779575" cy="843425"/>
            </a:xfrm>
            <a:custGeom>
              <a:pathLst>
                <a:path extrusionOk="0" h="33737" w="31183">
                  <a:moveTo>
                    <a:pt x="404" y="0"/>
                  </a:moveTo>
                  <a:lnTo>
                    <a:pt x="0" y="404"/>
                  </a:lnTo>
                  <a:lnTo>
                    <a:pt x="5242" y="9543"/>
                  </a:lnTo>
                  <a:lnTo>
                    <a:pt x="29436" y="33736"/>
                  </a:lnTo>
                  <a:lnTo>
                    <a:pt x="31183" y="30780"/>
                  </a:lnTo>
                  <a:lnTo>
                    <a:pt x="404"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1074" name="Shape 1074"/>
            <p:cNvSpPr/>
            <p:nvPr/>
          </p:nvSpPr>
          <p:spPr>
            <a:xfrm>
              <a:off x="1951800" y="1431100"/>
              <a:ext cx="433500" cy="319225"/>
            </a:xfrm>
            <a:custGeom>
              <a:pathLst>
                <a:path extrusionOk="0" h="12769" w="17340">
                  <a:moveTo>
                    <a:pt x="1" y="0"/>
                  </a:moveTo>
                  <a:lnTo>
                    <a:pt x="12769" y="12769"/>
                  </a:lnTo>
                  <a:lnTo>
                    <a:pt x="17339" y="12769"/>
                  </a:lnTo>
                  <a:lnTo>
                    <a:pt x="4705"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1075" name="Shape 1075"/>
            <p:cNvSpPr/>
            <p:nvPr/>
          </p:nvSpPr>
          <p:spPr>
            <a:xfrm>
              <a:off x="2049250" y="1431100"/>
              <a:ext cx="433500" cy="319225"/>
            </a:xfrm>
            <a:custGeom>
              <a:pathLst>
                <a:path extrusionOk="0" h="12769" w="17340">
                  <a:moveTo>
                    <a:pt x="1" y="0"/>
                  </a:moveTo>
                  <a:lnTo>
                    <a:pt x="12769" y="12769"/>
                  </a:lnTo>
                  <a:lnTo>
                    <a:pt x="17339" y="12769"/>
                  </a:lnTo>
                  <a:lnTo>
                    <a:pt x="4705" y="0"/>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1076" name="Shape 1076"/>
            <p:cNvSpPr/>
            <p:nvPr/>
          </p:nvSpPr>
          <p:spPr>
            <a:xfrm>
              <a:off x="2610400" y="1884700"/>
              <a:ext cx="924075" cy="1008075"/>
            </a:xfrm>
            <a:custGeom>
              <a:pathLst>
                <a:path extrusionOk="0" h="40323" w="36963">
                  <a:moveTo>
                    <a:pt x="404" y="1"/>
                  </a:moveTo>
                  <a:lnTo>
                    <a:pt x="1" y="270"/>
                  </a:lnTo>
                  <a:lnTo>
                    <a:pt x="5242" y="9544"/>
                  </a:lnTo>
                  <a:lnTo>
                    <a:pt x="36022" y="40323"/>
                  </a:lnTo>
                  <a:lnTo>
                    <a:pt x="36963" y="38979"/>
                  </a:lnTo>
                  <a:lnTo>
                    <a:pt x="33737" y="33334"/>
                  </a:lnTo>
                  <a:lnTo>
                    <a:pt x="404" y="1"/>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1077" name="Shape 1077"/>
            <p:cNvSpPr/>
            <p:nvPr/>
          </p:nvSpPr>
          <p:spPr>
            <a:xfrm>
              <a:off x="2146700" y="1431100"/>
              <a:ext cx="1307125" cy="1297025"/>
            </a:xfrm>
            <a:custGeom>
              <a:pathLst>
                <a:path extrusionOk="0" h="51881" w="52285">
                  <a:moveTo>
                    <a:pt x="0" y="0"/>
                  </a:moveTo>
                  <a:lnTo>
                    <a:pt x="12769" y="12769"/>
                  </a:lnTo>
                  <a:lnTo>
                    <a:pt x="15188" y="12769"/>
                  </a:lnTo>
                  <a:lnTo>
                    <a:pt x="18549" y="18548"/>
                  </a:lnTo>
                  <a:lnTo>
                    <a:pt x="51882" y="51881"/>
                  </a:lnTo>
                  <a:lnTo>
                    <a:pt x="52285" y="51478"/>
                  </a:lnTo>
                  <a:lnTo>
                    <a:pt x="46909" y="42338"/>
                  </a:lnTo>
                  <a:lnTo>
                    <a:pt x="4570" y="0"/>
                  </a:lnTo>
                  <a:close/>
                </a:path>
              </a:pathLst>
            </a:custGeom>
            <a:solidFill>
              <a:srgbClr val="2D9CDF"/>
            </a:solidFill>
            <a:ln>
              <a:noFill/>
            </a:ln>
          </p:spPr>
          <p:txBody>
            <a:bodyPr anchorCtr="0" anchor="ctr" bIns="91425" lIns="91425" rIns="91425" tIns="91425">
              <a:noAutofit/>
            </a:bodyPr>
            <a:lstStyle/>
            <a:p>
              <a:pPr lvl="0">
                <a:spcBef>
                  <a:spcPts val="0"/>
                </a:spcBef>
                <a:buNone/>
              </a:pPr>
              <a:r>
                <a:t/>
              </a:r>
              <a:endParaRPr/>
            </a:p>
          </p:txBody>
        </p:sp>
        <p:sp>
          <p:nvSpPr>
            <p:cNvPr id="1078" name="Shape 1078"/>
            <p:cNvSpPr/>
            <p:nvPr/>
          </p:nvSpPr>
          <p:spPr>
            <a:xfrm>
              <a:off x="2244150" y="1431100"/>
              <a:ext cx="1075275" cy="1065175"/>
            </a:xfrm>
            <a:custGeom>
              <a:pathLst>
                <a:path extrusionOk="0" h="42607" w="43011">
                  <a:moveTo>
                    <a:pt x="0" y="0"/>
                  </a:moveTo>
                  <a:lnTo>
                    <a:pt x="42607" y="42607"/>
                  </a:lnTo>
                  <a:lnTo>
                    <a:pt x="43011" y="42338"/>
                  </a:lnTo>
                  <a:lnTo>
                    <a:pt x="37769" y="33064"/>
                  </a:lnTo>
                  <a:lnTo>
                    <a:pt x="4570" y="0"/>
                  </a:lnTo>
                  <a:close/>
                </a:path>
              </a:pathLst>
            </a:custGeom>
            <a:solidFill>
              <a:srgbClr val="2F9AE0"/>
            </a:solidFill>
            <a:ln>
              <a:noFill/>
            </a:ln>
          </p:spPr>
          <p:txBody>
            <a:bodyPr anchorCtr="0" anchor="ctr" bIns="91425" lIns="91425" rIns="91425" tIns="91425">
              <a:noAutofit/>
            </a:bodyPr>
            <a:lstStyle/>
            <a:p>
              <a:pPr lvl="0">
                <a:spcBef>
                  <a:spcPts val="0"/>
                </a:spcBef>
                <a:buNone/>
              </a:pPr>
              <a:r>
                <a:t/>
              </a:r>
              <a:endParaRPr/>
            </a:p>
          </p:txBody>
        </p:sp>
        <p:sp>
          <p:nvSpPr>
            <p:cNvPr id="1079" name="Shape 1079"/>
            <p:cNvSpPr/>
            <p:nvPr/>
          </p:nvSpPr>
          <p:spPr>
            <a:xfrm>
              <a:off x="2341575" y="1431100"/>
              <a:ext cx="846800" cy="836700"/>
            </a:xfrm>
            <a:custGeom>
              <a:pathLst>
                <a:path extrusionOk="0" h="33468" w="33872">
                  <a:moveTo>
                    <a:pt x="1" y="0"/>
                  </a:moveTo>
                  <a:lnTo>
                    <a:pt x="33468" y="33467"/>
                  </a:lnTo>
                  <a:lnTo>
                    <a:pt x="33872" y="33198"/>
                  </a:lnTo>
                  <a:lnTo>
                    <a:pt x="28495" y="23924"/>
                  </a:lnTo>
                  <a:lnTo>
                    <a:pt x="4571" y="0"/>
                  </a:lnTo>
                  <a:close/>
                </a:path>
              </a:pathLst>
            </a:custGeom>
            <a:solidFill>
              <a:srgbClr val="3098E0"/>
            </a:solidFill>
            <a:ln>
              <a:noFill/>
            </a:ln>
          </p:spPr>
          <p:txBody>
            <a:bodyPr anchorCtr="0" anchor="ctr" bIns="91425" lIns="91425" rIns="91425" tIns="91425">
              <a:noAutofit/>
            </a:bodyPr>
            <a:lstStyle/>
            <a:p>
              <a:pPr lvl="0">
                <a:spcBef>
                  <a:spcPts val="0"/>
                </a:spcBef>
                <a:buNone/>
              </a:pPr>
              <a:r>
                <a:t/>
              </a:r>
              <a:endParaRPr/>
            </a:p>
          </p:txBody>
        </p:sp>
        <p:sp>
          <p:nvSpPr>
            <p:cNvPr id="1080" name="Shape 1080"/>
            <p:cNvSpPr/>
            <p:nvPr/>
          </p:nvSpPr>
          <p:spPr>
            <a:xfrm>
              <a:off x="2439025" y="1431100"/>
              <a:ext cx="618300" cy="608200"/>
            </a:xfrm>
            <a:custGeom>
              <a:pathLst>
                <a:path extrusionOk="0" h="24328" w="24732">
                  <a:moveTo>
                    <a:pt x="1" y="0"/>
                  </a:moveTo>
                  <a:lnTo>
                    <a:pt x="24194" y="24328"/>
                  </a:lnTo>
                  <a:lnTo>
                    <a:pt x="24732" y="23924"/>
                  </a:lnTo>
                  <a:lnTo>
                    <a:pt x="19355" y="14785"/>
                  </a:lnTo>
                  <a:lnTo>
                    <a:pt x="4571" y="0"/>
                  </a:lnTo>
                  <a:close/>
                </a:path>
              </a:pathLst>
            </a:custGeom>
            <a:solidFill>
              <a:srgbClr val="3196E1"/>
            </a:solidFill>
            <a:ln>
              <a:noFill/>
            </a:ln>
          </p:spPr>
          <p:txBody>
            <a:bodyPr anchorCtr="0" anchor="ctr" bIns="91425" lIns="91425" rIns="91425" tIns="91425">
              <a:noAutofit/>
            </a:bodyPr>
            <a:lstStyle/>
            <a:p>
              <a:pPr lvl="0">
                <a:spcBef>
                  <a:spcPts val="0"/>
                </a:spcBef>
                <a:buNone/>
              </a:pPr>
              <a:r>
                <a:t/>
              </a:r>
              <a:endParaRPr/>
            </a:p>
          </p:txBody>
        </p:sp>
        <p:sp>
          <p:nvSpPr>
            <p:cNvPr id="1081" name="Shape 1081"/>
            <p:cNvSpPr/>
            <p:nvPr/>
          </p:nvSpPr>
          <p:spPr>
            <a:xfrm>
              <a:off x="2533125" y="1431100"/>
              <a:ext cx="389800" cy="376350"/>
            </a:xfrm>
            <a:custGeom>
              <a:pathLst>
                <a:path extrusionOk="0" h="15054" w="15592">
                  <a:moveTo>
                    <a:pt x="0" y="0"/>
                  </a:moveTo>
                  <a:lnTo>
                    <a:pt x="15188" y="15054"/>
                  </a:lnTo>
                  <a:lnTo>
                    <a:pt x="15591" y="14785"/>
                  </a:lnTo>
                  <a:lnTo>
                    <a:pt x="10350" y="5645"/>
                  </a:lnTo>
                  <a:lnTo>
                    <a:pt x="4704" y="0"/>
                  </a:lnTo>
                  <a:close/>
                </a:path>
              </a:pathLst>
            </a:custGeom>
            <a:solidFill>
              <a:srgbClr val="3295E1"/>
            </a:solidFill>
            <a:ln>
              <a:noFill/>
            </a:ln>
          </p:spPr>
          <p:txBody>
            <a:bodyPr anchorCtr="0" anchor="ctr" bIns="91425" lIns="91425" rIns="91425" tIns="91425">
              <a:noAutofit/>
            </a:bodyPr>
            <a:lstStyle/>
            <a:p>
              <a:pPr lvl="0">
                <a:spcBef>
                  <a:spcPts val="0"/>
                </a:spcBef>
                <a:buNone/>
              </a:pPr>
              <a:r>
                <a:t/>
              </a:r>
              <a:endParaRPr/>
            </a:p>
          </p:txBody>
        </p:sp>
        <p:sp>
          <p:nvSpPr>
            <p:cNvPr id="1082" name="Shape 1082"/>
            <p:cNvSpPr/>
            <p:nvPr/>
          </p:nvSpPr>
          <p:spPr>
            <a:xfrm>
              <a:off x="2630575" y="1431100"/>
              <a:ext cx="161300" cy="147850"/>
            </a:xfrm>
            <a:custGeom>
              <a:pathLst>
                <a:path extrusionOk="0" h="5914" w="6452">
                  <a:moveTo>
                    <a:pt x="0" y="0"/>
                  </a:moveTo>
                  <a:lnTo>
                    <a:pt x="6048" y="5914"/>
                  </a:lnTo>
                  <a:lnTo>
                    <a:pt x="6452" y="5645"/>
                  </a:lnTo>
                  <a:lnTo>
                    <a:pt x="3226" y="0"/>
                  </a:lnTo>
                  <a:close/>
                </a:path>
              </a:pathLst>
            </a:custGeom>
            <a:solidFill>
              <a:srgbClr val="3393E2"/>
            </a:solidFill>
            <a:ln>
              <a:noFill/>
            </a:ln>
          </p:spPr>
          <p:txBody>
            <a:bodyPr anchorCtr="0" anchor="ctr" bIns="91425" lIns="91425" rIns="91425" tIns="91425">
              <a:noAutofit/>
            </a:bodyPr>
            <a:lstStyle/>
            <a:p>
              <a:pPr lvl="0">
                <a:spcBef>
                  <a:spcPts val="0"/>
                </a:spcBef>
                <a:buNone/>
              </a:pPr>
              <a:r>
                <a:t/>
              </a:r>
              <a:endParaRPr/>
            </a:p>
          </p:txBody>
        </p:sp>
      </p:grpSp>
      <p:sp>
        <p:nvSpPr>
          <p:cNvPr id="1083" name="Shape 1083"/>
          <p:cNvSpPr/>
          <p:nvPr/>
        </p:nvSpPr>
        <p:spPr>
          <a:xfrm flipH="1" rot="10800000">
            <a:off x="8486774" y="4230775"/>
            <a:ext cx="819899" cy="710099"/>
          </a:xfrm>
          <a:prstGeom prst="hexagon">
            <a:avLst>
              <a:gd fmla="val 28678" name="adj"/>
              <a:gd fmla="val 115470" name="vf"/>
            </a:avLst>
          </a:prstGeom>
          <a:noFill/>
          <a:ln cap="flat" cmpd="sng" w="9525">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84" name="Shape 1084"/>
          <p:cNvSpPr/>
          <p:nvPr/>
        </p:nvSpPr>
        <p:spPr>
          <a:xfrm flipH="1" rot="10800000">
            <a:off x="8124824" y="4615699"/>
            <a:ext cx="428700" cy="371100"/>
          </a:xfrm>
          <a:prstGeom prst="hexagon">
            <a:avLst>
              <a:gd fmla="val 28678" name="adj"/>
              <a:gd fmla="val 115470" name="vf"/>
            </a:avLst>
          </a:prstGeom>
          <a:solidFill>
            <a:srgbClr val="3292E1"/>
          </a:solidFill>
          <a:ln>
            <a:noFill/>
          </a:ln>
        </p:spPr>
        <p:txBody>
          <a:bodyPr anchorCtr="0" anchor="ctr" bIns="91425" lIns="91425" rIns="91425" tIns="91425">
            <a:noAutofit/>
          </a:bodyPr>
          <a:lstStyle/>
          <a:p>
            <a:pPr lvl="0">
              <a:spcBef>
                <a:spcPts val="0"/>
              </a:spcBef>
              <a:buNone/>
            </a:pPr>
            <a:r>
              <a:t/>
            </a:r>
            <a:endParaRPr/>
          </a:p>
        </p:txBody>
      </p:sp>
      <p:sp>
        <p:nvSpPr>
          <p:cNvPr id="1085" name="Shape 1085"/>
          <p:cNvSpPr/>
          <p:nvPr/>
        </p:nvSpPr>
        <p:spPr>
          <a:xfrm flipH="1" rot="10800000">
            <a:off x="7821347" y="2935400"/>
            <a:ext cx="819899" cy="709799"/>
          </a:xfrm>
          <a:prstGeom prst="hexagon">
            <a:avLst>
              <a:gd fmla="val 28678" name="adj"/>
              <a:gd fmla="val 115470" name="vf"/>
            </a:avLst>
          </a:pr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086" name="Shape 1086"/>
          <p:cNvSpPr/>
          <p:nvPr/>
        </p:nvSpPr>
        <p:spPr>
          <a:xfrm flipH="1" rot="10800000">
            <a:off x="8486775" y="3512174"/>
            <a:ext cx="358799" cy="310500"/>
          </a:xfrm>
          <a:prstGeom prst="hexagon">
            <a:avLst>
              <a:gd fmla="val 28678" name="adj"/>
              <a:gd fmla="val 115470" name="vf"/>
            </a:avLst>
          </a:prstGeom>
          <a:noFill/>
          <a:ln cap="flat" cmpd="sng" w="19050">
            <a:solidFill>
              <a:srgbClr val="00E1C6"/>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087" name="Shape 1087"/>
          <p:cNvSpPr/>
          <p:nvPr/>
        </p:nvSpPr>
        <p:spPr>
          <a:xfrm>
            <a:off x="8772688" y="4461807"/>
            <a:ext cx="248072" cy="248057"/>
          </a:xfrm>
          <a:custGeom>
            <a:pathLst>
              <a:path extrusionOk="0" h="16999" w="1700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nvGrpSpPr>
          <p:cNvPr id="1088" name="Shape 1088"/>
          <p:cNvGrpSpPr/>
          <p:nvPr/>
        </p:nvGrpSpPr>
        <p:grpSpPr>
          <a:xfrm>
            <a:off x="7354067" y="3426714"/>
            <a:ext cx="455624" cy="437053"/>
            <a:chOff x="5241175" y="4959100"/>
            <a:chExt cx="539775" cy="517775"/>
          </a:xfrm>
        </p:grpSpPr>
        <p:sp>
          <p:nvSpPr>
            <p:cNvPr id="1089" name="Shape 1089"/>
            <p:cNvSpPr/>
            <p:nvPr/>
          </p:nvSpPr>
          <p:spPr>
            <a:xfrm>
              <a:off x="5575150" y="4959100"/>
              <a:ext cx="161225" cy="178300"/>
            </a:xfrm>
            <a:custGeom>
              <a:pathLst>
                <a:path extrusionOk="0" h="7132" w="6449">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090" name="Shape 1090"/>
            <p:cNvSpPr/>
            <p:nvPr/>
          </p:nvSpPr>
          <p:spPr>
            <a:xfrm>
              <a:off x="5330925" y="4985350"/>
              <a:ext cx="128250" cy="148400"/>
            </a:xfrm>
            <a:custGeom>
              <a:pathLst>
                <a:path extrusionOk="0" h="5936" w="513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091" name="Shape 1091"/>
            <p:cNvSpPr/>
            <p:nvPr/>
          </p:nvSpPr>
          <p:spPr>
            <a:xfrm>
              <a:off x="5241175" y="5241175"/>
              <a:ext cx="180125" cy="109325"/>
            </a:xfrm>
            <a:custGeom>
              <a:pathLst>
                <a:path extrusionOk="0" h="4373" w="7205">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092" name="Shape 1092"/>
            <p:cNvSpPr/>
            <p:nvPr/>
          </p:nvSpPr>
          <p:spPr>
            <a:xfrm>
              <a:off x="5461575" y="5316900"/>
              <a:ext cx="89175" cy="159975"/>
            </a:xfrm>
            <a:custGeom>
              <a:pathLst>
                <a:path extrusionOk="0" h="6399" w="3567">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093" name="Shape 1093"/>
            <p:cNvSpPr/>
            <p:nvPr/>
          </p:nvSpPr>
          <p:spPr>
            <a:xfrm>
              <a:off x="5619100" y="5194175"/>
              <a:ext cx="161850" cy="89775"/>
            </a:xfrm>
            <a:custGeom>
              <a:pathLst>
                <a:path extrusionOk="0" h="3591" w="6474">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094" name="Shape 1094"/>
            <p:cNvSpPr/>
            <p:nvPr/>
          </p:nvSpPr>
          <p:spPr>
            <a:xfrm>
              <a:off x="5420075" y="5116000"/>
              <a:ext cx="189300" cy="189925"/>
            </a:xfrm>
            <a:custGeom>
              <a:pathLst>
                <a:path extrusionOk="0" h="7597" w="7572">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sp>
        <p:nvSpPr>
          <p:cNvPr id="1095" name="Shape 1095"/>
          <p:cNvSpPr/>
          <p:nvPr/>
        </p:nvSpPr>
        <p:spPr>
          <a:xfrm>
            <a:off x="8081325" y="3153875"/>
            <a:ext cx="299951" cy="272838"/>
          </a:xfrm>
          <a:custGeom>
            <a:pathLst>
              <a:path extrusionOk="0" h="14752" w="16218">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3292E1"/>
          </a:solidFill>
          <a:ln>
            <a:noFill/>
          </a:ln>
        </p:spPr>
        <p:txBody>
          <a:bodyPr anchorCtr="0" anchor="ctr" bIns="91425" lIns="91425" rIns="91425" tIns="91425">
            <a:noAutofit/>
          </a:bodyPr>
          <a:lstStyle/>
          <a:p>
            <a:pPr lvl="0">
              <a:spcBef>
                <a:spcPts val="0"/>
              </a:spcBef>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096" name="Shape 1096"/>
        <p:cNvGrpSpPr/>
        <p:nvPr/>
      </p:nvGrpSpPr>
      <p:grpSpPr>
        <a:xfrm>
          <a:off x="0" y="0"/>
          <a:ext cx="0" cy="0"/>
          <a:chOff x="0" y="0"/>
          <a:chExt cx="0" cy="0"/>
        </a:xfrm>
      </p:grpSpPr>
      <p:sp>
        <p:nvSpPr>
          <p:cNvPr id="1097" name="Shape 1097"/>
          <p:cNvSpPr txBox="1"/>
          <p:nvPr>
            <p:ph idx="1" type="body"/>
          </p:nvPr>
        </p:nvSpPr>
        <p:spPr>
          <a:xfrm>
            <a:off x="457200" y="4406309"/>
            <a:ext cx="8229600" cy="519599"/>
          </a:xfrm>
          <a:prstGeom prst="rect">
            <a:avLst/>
          </a:prstGeom>
        </p:spPr>
        <p:txBody>
          <a:bodyPr anchorCtr="0" anchor="t" bIns="91425" lIns="91425" rIns="91425" tIns="91425"/>
          <a:lstStyle>
            <a:lvl1pPr lvl="0" algn="ctr">
              <a:spcBef>
                <a:spcPts val="360"/>
              </a:spcBef>
              <a:buNone/>
              <a:defRPr/>
            </a:lvl1pPr>
          </a:lstStyle>
          <a:p/>
        </p:txBody>
      </p:sp>
      <p:grpSp>
        <p:nvGrpSpPr>
          <p:cNvPr id="1098" name="Shape 1098"/>
          <p:cNvGrpSpPr/>
          <p:nvPr/>
        </p:nvGrpSpPr>
        <p:grpSpPr>
          <a:xfrm flipH="1" rot="10800000">
            <a:off x="411206" y="245768"/>
            <a:ext cx="1322798" cy="1145959"/>
            <a:chOff x="4088875" y="1431100"/>
            <a:chExt cx="3293000" cy="2852775"/>
          </a:xfrm>
        </p:grpSpPr>
        <p:sp>
          <p:nvSpPr>
            <p:cNvPr id="1099" name="Shape 1099"/>
            <p:cNvSpPr/>
            <p:nvPr/>
          </p:nvSpPr>
          <p:spPr>
            <a:xfrm>
              <a:off x="4831475" y="4136025"/>
              <a:ext cx="157950" cy="147850"/>
            </a:xfrm>
            <a:custGeom>
              <a:pathLst>
                <a:path extrusionOk="0" h="5914" w="6318">
                  <a:moveTo>
                    <a:pt x="404" y="0"/>
                  </a:moveTo>
                  <a:lnTo>
                    <a:pt x="1" y="269"/>
                  </a:lnTo>
                  <a:lnTo>
                    <a:pt x="3227" y="5914"/>
                  </a:lnTo>
                  <a:lnTo>
                    <a:pt x="6318" y="5914"/>
                  </a:lnTo>
                  <a:lnTo>
                    <a:pt x="404" y="0"/>
                  </a:lnTo>
                  <a:close/>
                </a:path>
              </a:pathLst>
            </a:custGeom>
            <a:solidFill>
              <a:srgbClr val="00E2C7"/>
            </a:solidFill>
            <a:ln>
              <a:noFill/>
            </a:ln>
          </p:spPr>
          <p:txBody>
            <a:bodyPr anchorCtr="0" anchor="ctr" bIns="91425" lIns="91425" rIns="91425" tIns="91425">
              <a:noAutofit/>
            </a:bodyPr>
            <a:lstStyle/>
            <a:p>
              <a:pPr lvl="0">
                <a:spcBef>
                  <a:spcPts val="0"/>
                </a:spcBef>
                <a:buNone/>
              </a:pPr>
              <a:r>
                <a:t/>
              </a:r>
              <a:endParaRPr/>
            </a:p>
          </p:txBody>
        </p:sp>
        <p:sp>
          <p:nvSpPr>
            <p:cNvPr id="1100" name="Shape 1100"/>
            <p:cNvSpPr/>
            <p:nvPr/>
          </p:nvSpPr>
          <p:spPr>
            <a:xfrm>
              <a:off x="4697075" y="3907525"/>
              <a:ext cx="389800" cy="376350"/>
            </a:xfrm>
            <a:custGeom>
              <a:pathLst>
                <a:path extrusionOk="0" h="15054" w="15592">
                  <a:moveTo>
                    <a:pt x="538" y="0"/>
                  </a:moveTo>
                  <a:lnTo>
                    <a:pt x="1" y="269"/>
                  </a:lnTo>
                  <a:lnTo>
                    <a:pt x="5377" y="9543"/>
                  </a:lnTo>
                  <a:lnTo>
                    <a:pt x="11022" y="15054"/>
                  </a:lnTo>
                  <a:lnTo>
                    <a:pt x="15592" y="15054"/>
                  </a:lnTo>
                  <a:lnTo>
                    <a:pt x="538" y="0"/>
                  </a:lnTo>
                  <a:close/>
                </a:path>
              </a:pathLst>
            </a:custGeom>
            <a:solidFill>
              <a:srgbClr val="01E0C8"/>
            </a:solidFill>
            <a:ln>
              <a:noFill/>
            </a:ln>
          </p:spPr>
          <p:txBody>
            <a:bodyPr anchorCtr="0" anchor="ctr" bIns="91425" lIns="91425" rIns="91425" tIns="91425">
              <a:noAutofit/>
            </a:bodyPr>
            <a:lstStyle/>
            <a:p>
              <a:pPr lvl="0">
                <a:spcBef>
                  <a:spcPts val="0"/>
                </a:spcBef>
                <a:buNone/>
              </a:pPr>
              <a:r>
                <a:t/>
              </a:r>
              <a:endParaRPr/>
            </a:p>
          </p:txBody>
        </p:sp>
        <p:sp>
          <p:nvSpPr>
            <p:cNvPr id="1101" name="Shape 1101"/>
            <p:cNvSpPr/>
            <p:nvPr/>
          </p:nvSpPr>
          <p:spPr>
            <a:xfrm>
              <a:off x="4566025" y="3675675"/>
              <a:ext cx="618300" cy="608200"/>
            </a:xfrm>
            <a:custGeom>
              <a:pathLst>
                <a:path extrusionOk="0" h="24328" w="24732">
                  <a:moveTo>
                    <a:pt x="404" y="0"/>
                  </a:moveTo>
                  <a:lnTo>
                    <a:pt x="1" y="404"/>
                  </a:lnTo>
                  <a:lnTo>
                    <a:pt x="5377" y="9543"/>
                  </a:lnTo>
                  <a:lnTo>
                    <a:pt x="20027" y="24328"/>
                  </a:lnTo>
                  <a:lnTo>
                    <a:pt x="24732" y="24328"/>
                  </a:lnTo>
                  <a:lnTo>
                    <a:pt x="404" y="0"/>
                  </a:lnTo>
                  <a:close/>
                </a:path>
              </a:pathLst>
            </a:custGeom>
            <a:solidFill>
              <a:srgbClr val="02DFC8"/>
            </a:solidFill>
            <a:ln>
              <a:noFill/>
            </a:ln>
          </p:spPr>
          <p:txBody>
            <a:bodyPr anchorCtr="0" anchor="ctr" bIns="91425" lIns="91425" rIns="91425" tIns="91425">
              <a:noAutofit/>
            </a:bodyPr>
            <a:lstStyle/>
            <a:p>
              <a:pPr lvl="0">
                <a:spcBef>
                  <a:spcPts val="0"/>
                </a:spcBef>
                <a:buNone/>
              </a:pPr>
              <a:r>
                <a:t/>
              </a:r>
              <a:endParaRPr/>
            </a:p>
          </p:txBody>
        </p:sp>
        <p:sp>
          <p:nvSpPr>
            <p:cNvPr id="1102" name="Shape 1102"/>
            <p:cNvSpPr/>
            <p:nvPr/>
          </p:nvSpPr>
          <p:spPr>
            <a:xfrm>
              <a:off x="4434975" y="3447175"/>
              <a:ext cx="846800" cy="836700"/>
            </a:xfrm>
            <a:custGeom>
              <a:pathLst>
                <a:path extrusionOk="0" h="33468" w="33872">
                  <a:moveTo>
                    <a:pt x="404" y="1"/>
                  </a:moveTo>
                  <a:lnTo>
                    <a:pt x="1" y="270"/>
                  </a:lnTo>
                  <a:lnTo>
                    <a:pt x="5243" y="9544"/>
                  </a:lnTo>
                  <a:lnTo>
                    <a:pt x="29167" y="33468"/>
                  </a:lnTo>
                  <a:lnTo>
                    <a:pt x="33871" y="33468"/>
                  </a:lnTo>
                  <a:lnTo>
                    <a:pt x="404" y="1"/>
                  </a:lnTo>
                  <a:close/>
                </a:path>
              </a:pathLst>
            </a:custGeom>
            <a:solidFill>
              <a:srgbClr val="03DDC9"/>
            </a:solidFill>
            <a:ln>
              <a:noFill/>
            </a:ln>
          </p:spPr>
          <p:txBody>
            <a:bodyPr anchorCtr="0" anchor="ctr" bIns="91425" lIns="91425" rIns="91425" tIns="91425">
              <a:noAutofit/>
            </a:bodyPr>
            <a:lstStyle/>
            <a:p>
              <a:pPr lvl="0">
                <a:spcBef>
                  <a:spcPts val="0"/>
                </a:spcBef>
                <a:buNone/>
              </a:pPr>
              <a:r>
                <a:t/>
              </a:r>
              <a:endParaRPr/>
            </a:p>
          </p:txBody>
        </p:sp>
        <p:sp>
          <p:nvSpPr>
            <p:cNvPr id="1103" name="Shape 1103"/>
            <p:cNvSpPr/>
            <p:nvPr/>
          </p:nvSpPr>
          <p:spPr>
            <a:xfrm>
              <a:off x="4300575" y="3218700"/>
              <a:ext cx="1078650" cy="1065175"/>
            </a:xfrm>
            <a:custGeom>
              <a:pathLst>
                <a:path extrusionOk="0" h="42607" w="43146">
                  <a:moveTo>
                    <a:pt x="404" y="0"/>
                  </a:moveTo>
                  <a:lnTo>
                    <a:pt x="0" y="269"/>
                  </a:lnTo>
                  <a:lnTo>
                    <a:pt x="5377" y="9543"/>
                  </a:lnTo>
                  <a:lnTo>
                    <a:pt x="38441" y="42607"/>
                  </a:lnTo>
                  <a:lnTo>
                    <a:pt x="43145" y="42607"/>
                  </a:lnTo>
                  <a:lnTo>
                    <a:pt x="404" y="0"/>
                  </a:lnTo>
                  <a:close/>
                </a:path>
              </a:pathLst>
            </a:custGeom>
            <a:solidFill>
              <a:srgbClr val="04DBC9"/>
            </a:solidFill>
            <a:ln>
              <a:noFill/>
            </a:ln>
          </p:spPr>
          <p:txBody>
            <a:bodyPr anchorCtr="0" anchor="ctr" bIns="91425" lIns="91425" rIns="91425" tIns="91425">
              <a:noAutofit/>
            </a:bodyPr>
            <a:lstStyle/>
            <a:p>
              <a:pPr lvl="0">
                <a:spcBef>
                  <a:spcPts val="0"/>
                </a:spcBef>
                <a:buNone/>
              </a:pPr>
              <a:r>
                <a:t/>
              </a:r>
              <a:endParaRPr/>
            </a:p>
          </p:txBody>
        </p:sp>
        <p:sp>
          <p:nvSpPr>
            <p:cNvPr id="1104" name="Shape 1104"/>
            <p:cNvSpPr/>
            <p:nvPr/>
          </p:nvSpPr>
          <p:spPr>
            <a:xfrm>
              <a:off x="4169525" y="2990200"/>
              <a:ext cx="1307150" cy="1293675"/>
            </a:xfrm>
            <a:custGeom>
              <a:pathLst>
                <a:path extrusionOk="0" h="51747" w="52286">
                  <a:moveTo>
                    <a:pt x="404" y="1"/>
                  </a:moveTo>
                  <a:lnTo>
                    <a:pt x="1" y="269"/>
                  </a:lnTo>
                  <a:lnTo>
                    <a:pt x="5242" y="9409"/>
                  </a:lnTo>
                  <a:lnTo>
                    <a:pt x="47581" y="51747"/>
                  </a:lnTo>
                  <a:lnTo>
                    <a:pt x="52285" y="51747"/>
                  </a:lnTo>
                  <a:lnTo>
                    <a:pt x="404" y="1"/>
                  </a:lnTo>
                  <a:close/>
                </a:path>
              </a:pathLst>
            </a:custGeom>
            <a:solidFill>
              <a:srgbClr val="06D9CA"/>
            </a:solidFill>
            <a:ln>
              <a:noFill/>
            </a:ln>
          </p:spPr>
          <p:txBody>
            <a:bodyPr anchorCtr="0" anchor="ctr" bIns="91425" lIns="91425" rIns="91425" tIns="91425">
              <a:noAutofit/>
            </a:bodyPr>
            <a:lstStyle/>
            <a:p>
              <a:pPr lvl="0">
                <a:spcBef>
                  <a:spcPts val="0"/>
                </a:spcBef>
                <a:buNone/>
              </a:pPr>
              <a:r>
                <a:t/>
              </a:r>
              <a:endParaRPr/>
            </a:p>
          </p:txBody>
        </p:sp>
        <p:sp>
          <p:nvSpPr>
            <p:cNvPr id="1105" name="Shape 1105"/>
            <p:cNvSpPr/>
            <p:nvPr/>
          </p:nvSpPr>
          <p:spPr>
            <a:xfrm>
              <a:off x="4088875" y="2822200"/>
              <a:ext cx="1481875" cy="1461675"/>
            </a:xfrm>
            <a:custGeom>
              <a:pathLst>
                <a:path extrusionOk="0" h="58467" w="59275">
                  <a:moveTo>
                    <a:pt x="807" y="0"/>
                  </a:moveTo>
                  <a:lnTo>
                    <a:pt x="1" y="1479"/>
                  </a:lnTo>
                  <a:lnTo>
                    <a:pt x="3227" y="6989"/>
                  </a:lnTo>
                  <a:lnTo>
                    <a:pt x="54705" y="58467"/>
                  </a:lnTo>
                  <a:lnTo>
                    <a:pt x="59274" y="58467"/>
                  </a:lnTo>
                  <a:lnTo>
                    <a:pt x="807"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1106" name="Shape 1106"/>
            <p:cNvSpPr/>
            <p:nvPr/>
          </p:nvSpPr>
          <p:spPr>
            <a:xfrm>
              <a:off x="4102325" y="2761700"/>
              <a:ext cx="1565875" cy="1522175"/>
            </a:xfrm>
            <a:custGeom>
              <a:pathLst>
                <a:path extrusionOk="0" h="60887" w="62635">
                  <a:moveTo>
                    <a:pt x="1748" y="1"/>
                  </a:moveTo>
                  <a:lnTo>
                    <a:pt x="0" y="2823"/>
                  </a:lnTo>
                  <a:lnTo>
                    <a:pt x="58064" y="60887"/>
                  </a:lnTo>
                  <a:lnTo>
                    <a:pt x="62634" y="60887"/>
                  </a:lnTo>
                  <a:lnTo>
                    <a:pt x="1748" y="1"/>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1107" name="Shape 1107"/>
            <p:cNvSpPr/>
            <p:nvPr/>
          </p:nvSpPr>
          <p:spPr>
            <a:xfrm>
              <a:off x="4139275" y="2697875"/>
              <a:ext cx="1626375" cy="1586000"/>
            </a:xfrm>
            <a:custGeom>
              <a:pathLst>
                <a:path extrusionOk="0" h="63440" w="65055">
                  <a:moveTo>
                    <a:pt x="1614" y="0"/>
                  </a:moveTo>
                  <a:lnTo>
                    <a:pt x="1" y="2957"/>
                  </a:lnTo>
                  <a:lnTo>
                    <a:pt x="60484" y="63440"/>
                  </a:lnTo>
                  <a:lnTo>
                    <a:pt x="65054" y="63440"/>
                  </a:lnTo>
                  <a:lnTo>
                    <a:pt x="1614"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1108" name="Shape 1108"/>
            <p:cNvSpPr/>
            <p:nvPr/>
          </p:nvSpPr>
          <p:spPr>
            <a:xfrm>
              <a:off x="4172900" y="2637375"/>
              <a:ext cx="1690175" cy="1646500"/>
            </a:xfrm>
            <a:custGeom>
              <a:pathLst>
                <a:path extrusionOk="0" h="65860" w="67607">
                  <a:moveTo>
                    <a:pt x="1747" y="1"/>
                  </a:moveTo>
                  <a:lnTo>
                    <a:pt x="0" y="2958"/>
                  </a:lnTo>
                  <a:lnTo>
                    <a:pt x="62903" y="65860"/>
                  </a:lnTo>
                  <a:lnTo>
                    <a:pt x="67607" y="65860"/>
                  </a:lnTo>
                  <a:lnTo>
                    <a:pt x="1747" y="1"/>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1109" name="Shape 1109"/>
            <p:cNvSpPr/>
            <p:nvPr/>
          </p:nvSpPr>
          <p:spPr>
            <a:xfrm>
              <a:off x="4209850" y="2576900"/>
              <a:ext cx="1750675" cy="1706975"/>
            </a:xfrm>
            <a:custGeom>
              <a:pathLst>
                <a:path extrusionOk="0" h="68279" w="70027">
                  <a:moveTo>
                    <a:pt x="1613" y="1"/>
                  </a:moveTo>
                  <a:lnTo>
                    <a:pt x="0" y="2823"/>
                  </a:lnTo>
                  <a:lnTo>
                    <a:pt x="65322" y="68279"/>
                  </a:lnTo>
                  <a:lnTo>
                    <a:pt x="70027" y="68279"/>
                  </a:lnTo>
                  <a:lnTo>
                    <a:pt x="1613" y="1"/>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1110" name="Shape 1110"/>
            <p:cNvSpPr/>
            <p:nvPr/>
          </p:nvSpPr>
          <p:spPr>
            <a:xfrm>
              <a:off x="4243450" y="2513050"/>
              <a:ext cx="1814525" cy="1770825"/>
            </a:xfrm>
            <a:custGeom>
              <a:pathLst>
                <a:path extrusionOk="0" h="70833" w="72581">
                  <a:moveTo>
                    <a:pt x="1748" y="1"/>
                  </a:moveTo>
                  <a:lnTo>
                    <a:pt x="1" y="2958"/>
                  </a:lnTo>
                  <a:lnTo>
                    <a:pt x="67876" y="70833"/>
                  </a:lnTo>
                  <a:lnTo>
                    <a:pt x="72581" y="70833"/>
                  </a:lnTo>
                  <a:lnTo>
                    <a:pt x="1748" y="1"/>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1111" name="Shape 1111"/>
            <p:cNvSpPr/>
            <p:nvPr/>
          </p:nvSpPr>
          <p:spPr>
            <a:xfrm>
              <a:off x="4280425" y="2452575"/>
              <a:ext cx="1875000" cy="1831300"/>
            </a:xfrm>
            <a:custGeom>
              <a:pathLst>
                <a:path extrusionOk="0" h="73252" w="75000">
                  <a:moveTo>
                    <a:pt x="1613" y="1"/>
                  </a:moveTo>
                  <a:lnTo>
                    <a:pt x="0" y="2957"/>
                  </a:lnTo>
                  <a:lnTo>
                    <a:pt x="70295" y="73252"/>
                  </a:lnTo>
                  <a:lnTo>
                    <a:pt x="74999" y="73252"/>
                  </a:lnTo>
                  <a:lnTo>
                    <a:pt x="1613" y="1"/>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1112" name="Shape 1112"/>
            <p:cNvSpPr/>
            <p:nvPr/>
          </p:nvSpPr>
          <p:spPr>
            <a:xfrm>
              <a:off x="4314025" y="2392100"/>
              <a:ext cx="1935475" cy="1891775"/>
            </a:xfrm>
            <a:custGeom>
              <a:pathLst>
                <a:path extrusionOk="0" h="75671" w="77419">
                  <a:moveTo>
                    <a:pt x="1747" y="0"/>
                  </a:moveTo>
                  <a:lnTo>
                    <a:pt x="0" y="2957"/>
                  </a:lnTo>
                  <a:lnTo>
                    <a:pt x="72849" y="75671"/>
                  </a:lnTo>
                  <a:lnTo>
                    <a:pt x="77419" y="75671"/>
                  </a:lnTo>
                  <a:lnTo>
                    <a:pt x="1747"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1113" name="Shape 1113"/>
            <p:cNvSpPr/>
            <p:nvPr/>
          </p:nvSpPr>
          <p:spPr>
            <a:xfrm>
              <a:off x="4350975" y="2328250"/>
              <a:ext cx="1995975" cy="1955625"/>
            </a:xfrm>
            <a:custGeom>
              <a:pathLst>
                <a:path extrusionOk="0" h="78225" w="79839">
                  <a:moveTo>
                    <a:pt x="1748" y="1"/>
                  </a:moveTo>
                  <a:lnTo>
                    <a:pt x="1" y="2957"/>
                  </a:lnTo>
                  <a:lnTo>
                    <a:pt x="75269" y="78225"/>
                  </a:lnTo>
                  <a:lnTo>
                    <a:pt x="79839" y="78225"/>
                  </a:lnTo>
                  <a:lnTo>
                    <a:pt x="1748" y="1"/>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1114" name="Shape 1114"/>
            <p:cNvSpPr/>
            <p:nvPr/>
          </p:nvSpPr>
          <p:spPr>
            <a:xfrm>
              <a:off x="4384575" y="2267775"/>
              <a:ext cx="2059825" cy="2016100"/>
            </a:xfrm>
            <a:custGeom>
              <a:pathLst>
                <a:path extrusionOk="0" h="80644" w="82393">
                  <a:moveTo>
                    <a:pt x="1748" y="0"/>
                  </a:moveTo>
                  <a:lnTo>
                    <a:pt x="1" y="2957"/>
                  </a:lnTo>
                  <a:lnTo>
                    <a:pt x="77823" y="80644"/>
                  </a:lnTo>
                  <a:lnTo>
                    <a:pt x="82392" y="80644"/>
                  </a:lnTo>
                  <a:lnTo>
                    <a:pt x="1748"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1115" name="Shape 1115"/>
            <p:cNvSpPr/>
            <p:nvPr/>
          </p:nvSpPr>
          <p:spPr>
            <a:xfrm>
              <a:off x="4421550" y="2207275"/>
              <a:ext cx="2120300" cy="2076600"/>
            </a:xfrm>
            <a:custGeom>
              <a:pathLst>
                <a:path extrusionOk="0" h="83064" w="84812">
                  <a:moveTo>
                    <a:pt x="1747" y="1"/>
                  </a:moveTo>
                  <a:lnTo>
                    <a:pt x="0" y="2958"/>
                  </a:lnTo>
                  <a:lnTo>
                    <a:pt x="80107" y="83064"/>
                  </a:lnTo>
                  <a:lnTo>
                    <a:pt x="84811" y="83064"/>
                  </a:lnTo>
                  <a:lnTo>
                    <a:pt x="1747" y="1"/>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1116" name="Shape 1116"/>
            <p:cNvSpPr/>
            <p:nvPr/>
          </p:nvSpPr>
          <p:spPr>
            <a:xfrm>
              <a:off x="4458500" y="2146800"/>
              <a:ext cx="2130375" cy="2137075"/>
            </a:xfrm>
            <a:custGeom>
              <a:pathLst>
                <a:path extrusionOk="0" h="85483" w="85215">
                  <a:moveTo>
                    <a:pt x="1614" y="1"/>
                  </a:moveTo>
                  <a:lnTo>
                    <a:pt x="1" y="2823"/>
                  </a:lnTo>
                  <a:lnTo>
                    <a:pt x="82527" y="85483"/>
                  </a:lnTo>
                  <a:lnTo>
                    <a:pt x="84005" y="85483"/>
                  </a:lnTo>
                  <a:lnTo>
                    <a:pt x="85215" y="83467"/>
                  </a:lnTo>
                  <a:lnTo>
                    <a:pt x="1614" y="1"/>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1117" name="Shape 1117"/>
            <p:cNvSpPr/>
            <p:nvPr/>
          </p:nvSpPr>
          <p:spPr>
            <a:xfrm>
              <a:off x="4492100" y="2082950"/>
              <a:ext cx="2133750" cy="2163975"/>
            </a:xfrm>
            <a:custGeom>
              <a:pathLst>
                <a:path extrusionOk="0" h="86559" w="85350">
                  <a:moveTo>
                    <a:pt x="1748" y="1"/>
                  </a:moveTo>
                  <a:lnTo>
                    <a:pt x="1" y="2958"/>
                  </a:lnTo>
                  <a:lnTo>
                    <a:pt x="83602" y="86559"/>
                  </a:lnTo>
                  <a:lnTo>
                    <a:pt x="85349" y="83602"/>
                  </a:lnTo>
                  <a:lnTo>
                    <a:pt x="1748"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1118" name="Shape 1118"/>
            <p:cNvSpPr/>
            <p:nvPr/>
          </p:nvSpPr>
          <p:spPr>
            <a:xfrm>
              <a:off x="4529075" y="2022475"/>
              <a:ext cx="2130375" cy="2163975"/>
            </a:xfrm>
            <a:custGeom>
              <a:pathLst>
                <a:path extrusionOk="0" h="86559" w="85215">
                  <a:moveTo>
                    <a:pt x="1613" y="1"/>
                  </a:moveTo>
                  <a:lnTo>
                    <a:pt x="0" y="2957"/>
                  </a:lnTo>
                  <a:lnTo>
                    <a:pt x="83467" y="86558"/>
                  </a:lnTo>
                  <a:lnTo>
                    <a:pt x="85214" y="83601"/>
                  </a:lnTo>
                  <a:lnTo>
                    <a:pt x="1613"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1119" name="Shape 1119"/>
            <p:cNvSpPr/>
            <p:nvPr/>
          </p:nvSpPr>
          <p:spPr>
            <a:xfrm>
              <a:off x="4562675" y="1962000"/>
              <a:ext cx="2133725" cy="2160600"/>
            </a:xfrm>
            <a:custGeom>
              <a:pathLst>
                <a:path extrusionOk="0" h="86424" w="85349">
                  <a:moveTo>
                    <a:pt x="1748" y="0"/>
                  </a:moveTo>
                  <a:lnTo>
                    <a:pt x="0" y="2957"/>
                  </a:lnTo>
                  <a:lnTo>
                    <a:pt x="83602" y="86424"/>
                  </a:lnTo>
                  <a:lnTo>
                    <a:pt x="85349" y="83467"/>
                  </a:lnTo>
                  <a:lnTo>
                    <a:pt x="1748" y="0"/>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1120" name="Shape 1120"/>
            <p:cNvSpPr/>
            <p:nvPr/>
          </p:nvSpPr>
          <p:spPr>
            <a:xfrm>
              <a:off x="4599625" y="1898150"/>
              <a:ext cx="2130375" cy="2163975"/>
            </a:xfrm>
            <a:custGeom>
              <a:pathLst>
                <a:path extrusionOk="0" h="86559" w="85215">
                  <a:moveTo>
                    <a:pt x="1614" y="0"/>
                  </a:moveTo>
                  <a:lnTo>
                    <a:pt x="1" y="2957"/>
                  </a:lnTo>
                  <a:lnTo>
                    <a:pt x="83602" y="86558"/>
                  </a:lnTo>
                  <a:lnTo>
                    <a:pt x="85215" y="83601"/>
                  </a:lnTo>
                  <a:lnTo>
                    <a:pt x="1614"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1121" name="Shape 1121"/>
            <p:cNvSpPr/>
            <p:nvPr/>
          </p:nvSpPr>
          <p:spPr>
            <a:xfrm>
              <a:off x="4633225" y="1837675"/>
              <a:ext cx="2133750" cy="2163950"/>
            </a:xfrm>
            <a:custGeom>
              <a:pathLst>
                <a:path extrusionOk="0" h="86558" w="85350">
                  <a:moveTo>
                    <a:pt x="1748" y="0"/>
                  </a:moveTo>
                  <a:lnTo>
                    <a:pt x="1" y="2957"/>
                  </a:lnTo>
                  <a:lnTo>
                    <a:pt x="83602" y="86558"/>
                  </a:lnTo>
                  <a:lnTo>
                    <a:pt x="85349" y="83601"/>
                  </a:lnTo>
                  <a:lnTo>
                    <a:pt x="1748"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1122" name="Shape 1122"/>
            <p:cNvSpPr/>
            <p:nvPr/>
          </p:nvSpPr>
          <p:spPr>
            <a:xfrm>
              <a:off x="4670200" y="1777175"/>
              <a:ext cx="2130375" cy="2160625"/>
            </a:xfrm>
            <a:custGeom>
              <a:pathLst>
                <a:path extrusionOk="0" h="86425" w="85215">
                  <a:moveTo>
                    <a:pt x="1748" y="1"/>
                  </a:moveTo>
                  <a:lnTo>
                    <a:pt x="0" y="2958"/>
                  </a:lnTo>
                  <a:lnTo>
                    <a:pt x="83602" y="86424"/>
                  </a:lnTo>
                  <a:lnTo>
                    <a:pt x="85215" y="83467"/>
                  </a:lnTo>
                  <a:lnTo>
                    <a:pt x="1748" y="1"/>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1123" name="Shape 1123"/>
            <p:cNvSpPr/>
            <p:nvPr/>
          </p:nvSpPr>
          <p:spPr>
            <a:xfrm>
              <a:off x="4707150" y="1713350"/>
              <a:ext cx="2130375" cy="2163950"/>
            </a:xfrm>
            <a:custGeom>
              <a:pathLst>
                <a:path extrusionOk="0" h="86558" w="85215">
                  <a:moveTo>
                    <a:pt x="1614" y="0"/>
                  </a:moveTo>
                  <a:lnTo>
                    <a:pt x="1" y="2957"/>
                  </a:lnTo>
                  <a:lnTo>
                    <a:pt x="83468" y="86558"/>
                  </a:lnTo>
                  <a:lnTo>
                    <a:pt x="85215" y="83601"/>
                  </a:lnTo>
                  <a:lnTo>
                    <a:pt x="1614" y="0"/>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1124" name="Shape 1124"/>
            <p:cNvSpPr/>
            <p:nvPr/>
          </p:nvSpPr>
          <p:spPr>
            <a:xfrm>
              <a:off x="4740750" y="1652850"/>
              <a:ext cx="2130400" cy="2163975"/>
            </a:xfrm>
            <a:custGeom>
              <a:pathLst>
                <a:path extrusionOk="0" h="86559" w="85216">
                  <a:moveTo>
                    <a:pt x="1748" y="1"/>
                  </a:moveTo>
                  <a:lnTo>
                    <a:pt x="1" y="2958"/>
                  </a:lnTo>
                  <a:lnTo>
                    <a:pt x="83602" y="86559"/>
                  </a:lnTo>
                  <a:lnTo>
                    <a:pt x="85215" y="83602"/>
                  </a:lnTo>
                  <a:lnTo>
                    <a:pt x="1748"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1125" name="Shape 1125"/>
            <p:cNvSpPr/>
            <p:nvPr/>
          </p:nvSpPr>
          <p:spPr>
            <a:xfrm>
              <a:off x="4777725" y="1592375"/>
              <a:ext cx="2130375" cy="2160600"/>
            </a:xfrm>
            <a:custGeom>
              <a:pathLst>
                <a:path extrusionOk="0" h="86424" w="85215">
                  <a:moveTo>
                    <a:pt x="1613" y="1"/>
                  </a:moveTo>
                  <a:lnTo>
                    <a:pt x="0" y="2957"/>
                  </a:lnTo>
                  <a:lnTo>
                    <a:pt x="83467" y="86424"/>
                  </a:lnTo>
                  <a:lnTo>
                    <a:pt x="85215" y="83601"/>
                  </a:lnTo>
                  <a:lnTo>
                    <a:pt x="1613"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1126" name="Shape 1126"/>
            <p:cNvSpPr/>
            <p:nvPr/>
          </p:nvSpPr>
          <p:spPr>
            <a:xfrm>
              <a:off x="4811325" y="1531900"/>
              <a:ext cx="2133750" cy="2160600"/>
            </a:xfrm>
            <a:custGeom>
              <a:pathLst>
                <a:path extrusionOk="0" h="86424" w="85350">
                  <a:moveTo>
                    <a:pt x="1748" y="0"/>
                  </a:moveTo>
                  <a:lnTo>
                    <a:pt x="0" y="2823"/>
                  </a:lnTo>
                  <a:lnTo>
                    <a:pt x="83602" y="86423"/>
                  </a:lnTo>
                  <a:lnTo>
                    <a:pt x="85349" y="83467"/>
                  </a:lnTo>
                  <a:lnTo>
                    <a:pt x="1748" y="0"/>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1127" name="Shape 1127"/>
            <p:cNvSpPr/>
            <p:nvPr/>
          </p:nvSpPr>
          <p:spPr>
            <a:xfrm>
              <a:off x="4848275" y="1468050"/>
              <a:ext cx="2130400" cy="2163975"/>
            </a:xfrm>
            <a:custGeom>
              <a:pathLst>
                <a:path extrusionOk="0" h="86559" w="85216">
                  <a:moveTo>
                    <a:pt x="1614" y="0"/>
                  </a:moveTo>
                  <a:lnTo>
                    <a:pt x="1" y="2957"/>
                  </a:lnTo>
                  <a:lnTo>
                    <a:pt x="83602" y="86558"/>
                  </a:lnTo>
                  <a:lnTo>
                    <a:pt x="85215" y="83601"/>
                  </a:lnTo>
                  <a:lnTo>
                    <a:pt x="1614"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1128" name="Shape 1128"/>
            <p:cNvSpPr/>
            <p:nvPr/>
          </p:nvSpPr>
          <p:spPr>
            <a:xfrm>
              <a:off x="4881875" y="1431100"/>
              <a:ext cx="2133750" cy="2140425"/>
            </a:xfrm>
            <a:custGeom>
              <a:pathLst>
                <a:path extrusionOk="0" h="85617" w="85350">
                  <a:moveTo>
                    <a:pt x="1211" y="0"/>
                  </a:moveTo>
                  <a:lnTo>
                    <a:pt x="1" y="2016"/>
                  </a:lnTo>
                  <a:lnTo>
                    <a:pt x="83602" y="85617"/>
                  </a:lnTo>
                  <a:lnTo>
                    <a:pt x="85350" y="82660"/>
                  </a:lnTo>
                  <a:lnTo>
                    <a:pt x="2689"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1129" name="Shape 1129"/>
            <p:cNvSpPr/>
            <p:nvPr/>
          </p:nvSpPr>
          <p:spPr>
            <a:xfrm>
              <a:off x="4928925" y="1431100"/>
              <a:ext cx="2120300" cy="2076600"/>
            </a:xfrm>
            <a:custGeom>
              <a:pathLst>
                <a:path extrusionOk="0" h="83064" w="84812">
                  <a:moveTo>
                    <a:pt x="1" y="0"/>
                  </a:moveTo>
                  <a:lnTo>
                    <a:pt x="83199" y="83063"/>
                  </a:lnTo>
                  <a:lnTo>
                    <a:pt x="84812" y="80106"/>
                  </a:lnTo>
                  <a:lnTo>
                    <a:pt x="4705"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1130" name="Shape 1130"/>
            <p:cNvSpPr/>
            <p:nvPr/>
          </p:nvSpPr>
          <p:spPr>
            <a:xfrm>
              <a:off x="5026375" y="1431100"/>
              <a:ext cx="2059825" cy="2016100"/>
            </a:xfrm>
            <a:custGeom>
              <a:pathLst>
                <a:path extrusionOk="0" h="80644" w="82393">
                  <a:moveTo>
                    <a:pt x="0" y="0"/>
                  </a:moveTo>
                  <a:lnTo>
                    <a:pt x="80645" y="80644"/>
                  </a:lnTo>
                  <a:lnTo>
                    <a:pt x="82392" y="77687"/>
                  </a:lnTo>
                  <a:lnTo>
                    <a:pt x="4705" y="0"/>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1131" name="Shape 1131"/>
            <p:cNvSpPr/>
            <p:nvPr/>
          </p:nvSpPr>
          <p:spPr>
            <a:xfrm>
              <a:off x="5123825" y="1431100"/>
              <a:ext cx="1995975" cy="1955625"/>
            </a:xfrm>
            <a:custGeom>
              <a:pathLst>
                <a:path extrusionOk="0" h="78225" w="79839">
                  <a:moveTo>
                    <a:pt x="0" y="0"/>
                  </a:moveTo>
                  <a:lnTo>
                    <a:pt x="78225" y="78225"/>
                  </a:lnTo>
                  <a:lnTo>
                    <a:pt x="79838" y="75268"/>
                  </a:lnTo>
                  <a:lnTo>
                    <a:pt x="4705"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1132" name="Shape 1132"/>
            <p:cNvSpPr/>
            <p:nvPr/>
          </p:nvSpPr>
          <p:spPr>
            <a:xfrm>
              <a:off x="5221275" y="1431100"/>
              <a:ext cx="1935475" cy="1891775"/>
            </a:xfrm>
            <a:custGeom>
              <a:pathLst>
                <a:path extrusionOk="0" h="75671" w="77419">
                  <a:moveTo>
                    <a:pt x="0" y="0"/>
                  </a:moveTo>
                  <a:lnTo>
                    <a:pt x="75671" y="75671"/>
                  </a:lnTo>
                  <a:lnTo>
                    <a:pt x="77419" y="72714"/>
                  </a:lnTo>
                  <a:lnTo>
                    <a:pt x="4570" y="0"/>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1133" name="Shape 1133"/>
            <p:cNvSpPr/>
            <p:nvPr/>
          </p:nvSpPr>
          <p:spPr>
            <a:xfrm>
              <a:off x="5318700" y="1431100"/>
              <a:ext cx="1875025" cy="1831300"/>
            </a:xfrm>
            <a:custGeom>
              <a:pathLst>
                <a:path extrusionOk="0" h="73252" w="75001">
                  <a:moveTo>
                    <a:pt x="1" y="0"/>
                  </a:moveTo>
                  <a:lnTo>
                    <a:pt x="73253" y="73251"/>
                  </a:lnTo>
                  <a:lnTo>
                    <a:pt x="75000" y="70295"/>
                  </a:lnTo>
                  <a:lnTo>
                    <a:pt x="4571"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1134" name="Shape 1134"/>
            <p:cNvSpPr/>
            <p:nvPr/>
          </p:nvSpPr>
          <p:spPr>
            <a:xfrm>
              <a:off x="5416150" y="1431100"/>
              <a:ext cx="1811175" cy="1770825"/>
            </a:xfrm>
            <a:custGeom>
              <a:pathLst>
                <a:path extrusionOk="0" h="70833" w="72447">
                  <a:moveTo>
                    <a:pt x="1" y="0"/>
                  </a:moveTo>
                  <a:lnTo>
                    <a:pt x="70699" y="70832"/>
                  </a:lnTo>
                  <a:lnTo>
                    <a:pt x="72446" y="67875"/>
                  </a:lnTo>
                  <a:lnTo>
                    <a:pt x="4571"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1135" name="Shape 1135"/>
            <p:cNvSpPr/>
            <p:nvPr/>
          </p:nvSpPr>
          <p:spPr>
            <a:xfrm>
              <a:off x="5510250" y="1431100"/>
              <a:ext cx="1754025" cy="1706975"/>
            </a:xfrm>
            <a:custGeom>
              <a:pathLst>
                <a:path extrusionOk="0" h="68279" w="70161">
                  <a:moveTo>
                    <a:pt x="0" y="0"/>
                  </a:moveTo>
                  <a:lnTo>
                    <a:pt x="68413" y="68278"/>
                  </a:lnTo>
                  <a:lnTo>
                    <a:pt x="70161" y="65456"/>
                  </a:lnTo>
                  <a:lnTo>
                    <a:pt x="4704" y="0"/>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1136" name="Shape 1136"/>
            <p:cNvSpPr/>
            <p:nvPr/>
          </p:nvSpPr>
          <p:spPr>
            <a:xfrm>
              <a:off x="5607675" y="1431100"/>
              <a:ext cx="1690200" cy="1646500"/>
            </a:xfrm>
            <a:custGeom>
              <a:pathLst>
                <a:path extrusionOk="0" h="65860" w="67608">
                  <a:moveTo>
                    <a:pt x="1" y="0"/>
                  </a:moveTo>
                  <a:lnTo>
                    <a:pt x="65995" y="65859"/>
                  </a:lnTo>
                  <a:lnTo>
                    <a:pt x="67608" y="62902"/>
                  </a:lnTo>
                  <a:lnTo>
                    <a:pt x="4705"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1137" name="Shape 1137"/>
            <p:cNvSpPr/>
            <p:nvPr/>
          </p:nvSpPr>
          <p:spPr>
            <a:xfrm>
              <a:off x="5705125" y="1431100"/>
              <a:ext cx="1629725" cy="1586000"/>
            </a:xfrm>
            <a:custGeom>
              <a:pathLst>
                <a:path extrusionOk="0" h="63440" w="65189">
                  <a:moveTo>
                    <a:pt x="1" y="0"/>
                  </a:moveTo>
                  <a:lnTo>
                    <a:pt x="63441" y="63440"/>
                  </a:lnTo>
                  <a:lnTo>
                    <a:pt x="65188" y="60483"/>
                  </a:lnTo>
                  <a:lnTo>
                    <a:pt x="4705" y="0"/>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1138" name="Shape 1138"/>
            <p:cNvSpPr/>
            <p:nvPr/>
          </p:nvSpPr>
          <p:spPr>
            <a:xfrm>
              <a:off x="5802575" y="1431100"/>
              <a:ext cx="1565875" cy="1525525"/>
            </a:xfrm>
            <a:custGeom>
              <a:pathLst>
                <a:path extrusionOk="0" h="61021" w="62635">
                  <a:moveTo>
                    <a:pt x="1" y="0"/>
                  </a:moveTo>
                  <a:lnTo>
                    <a:pt x="61021" y="61020"/>
                  </a:lnTo>
                  <a:lnTo>
                    <a:pt x="62634" y="58064"/>
                  </a:lnTo>
                  <a:lnTo>
                    <a:pt x="4705"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1139" name="Shape 1139"/>
            <p:cNvSpPr/>
            <p:nvPr/>
          </p:nvSpPr>
          <p:spPr>
            <a:xfrm>
              <a:off x="5900025" y="1431100"/>
              <a:ext cx="1481850" cy="1461675"/>
            </a:xfrm>
            <a:custGeom>
              <a:pathLst>
                <a:path extrusionOk="0" h="58467" w="59274">
                  <a:moveTo>
                    <a:pt x="0" y="0"/>
                  </a:moveTo>
                  <a:lnTo>
                    <a:pt x="58468" y="58467"/>
                  </a:lnTo>
                  <a:lnTo>
                    <a:pt x="59274" y="57123"/>
                  </a:lnTo>
                  <a:lnTo>
                    <a:pt x="56048" y="51478"/>
                  </a:lnTo>
                  <a:lnTo>
                    <a:pt x="4570" y="0"/>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1140" name="Shape 1140"/>
            <p:cNvSpPr/>
            <p:nvPr/>
          </p:nvSpPr>
          <p:spPr>
            <a:xfrm>
              <a:off x="5997475" y="1431100"/>
              <a:ext cx="1307125" cy="1297025"/>
            </a:xfrm>
            <a:custGeom>
              <a:pathLst>
                <a:path extrusionOk="0" h="51881" w="52285">
                  <a:moveTo>
                    <a:pt x="0" y="0"/>
                  </a:moveTo>
                  <a:lnTo>
                    <a:pt x="51747" y="51881"/>
                  </a:lnTo>
                  <a:lnTo>
                    <a:pt x="52285" y="51478"/>
                  </a:lnTo>
                  <a:lnTo>
                    <a:pt x="46908" y="42338"/>
                  </a:lnTo>
                  <a:lnTo>
                    <a:pt x="4570" y="0"/>
                  </a:lnTo>
                  <a:close/>
                </a:path>
              </a:pathLst>
            </a:custGeom>
            <a:solidFill>
              <a:srgbClr val="2D9CDF"/>
            </a:solidFill>
            <a:ln>
              <a:noFill/>
            </a:ln>
          </p:spPr>
          <p:txBody>
            <a:bodyPr anchorCtr="0" anchor="ctr" bIns="91425" lIns="91425" rIns="91425" tIns="91425">
              <a:noAutofit/>
            </a:bodyPr>
            <a:lstStyle/>
            <a:p>
              <a:pPr lvl="0">
                <a:spcBef>
                  <a:spcPts val="0"/>
                </a:spcBef>
                <a:buNone/>
              </a:pPr>
              <a:r>
                <a:t/>
              </a:r>
              <a:endParaRPr/>
            </a:p>
          </p:txBody>
        </p:sp>
        <p:sp>
          <p:nvSpPr>
            <p:cNvPr id="1141" name="Shape 1141"/>
            <p:cNvSpPr/>
            <p:nvPr/>
          </p:nvSpPr>
          <p:spPr>
            <a:xfrm>
              <a:off x="6094900" y="1431100"/>
              <a:ext cx="1075300" cy="1065175"/>
            </a:xfrm>
            <a:custGeom>
              <a:pathLst>
                <a:path extrusionOk="0" h="42607" w="43012">
                  <a:moveTo>
                    <a:pt x="1" y="0"/>
                  </a:moveTo>
                  <a:lnTo>
                    <a:pt x="42608" y="42607"/>
                  </a:lnTo>
                  <a:lnTo>
                    <a:pt x="43011" y="42338"/>
                  </a:lnTo>
                  <a:lnTo>
                    <a:pt x="37769" y="33064"/>
                  </a:lnTo>
                  <a:lnTo>
                    <a:pt x="4571" y="0"/>
                  </a:lnTo>
                  <a:close/>
                </a:path>
              </a:pathLst>
            </a:custGeom>
            <a:solidFill>
              <a:srgbClr val="2F9AE0"/>
            </a:solidFill>
            <a:ln>
              <a:noFill/>
            </a:ln>
          </p:spPr>
          <p:txBody>
            <a:bodyPr anchorCtr="0" anchor="ctr" bIns="91425" lIns="91425" rIns="91425" tIns="91425">
              <a:noAutofit/>
            </a:bodyPr>
            <a:lstStyle/>
            <a:p>
              <a:pPr lvl="0">
                <a:spcBef>
                  <a:spcPts val="0"/>
                </a:spcBef>
                <a:buNone/>
              </a:pPr>
              <a:r>
                <a:t/>
              </a:r>
              <a:endParaRPr/>
            </a:p>
          </p:txBody>
        </p:sp>
        <p:sp>
          <p:nvSpPr>
            <p:cNvPr id="1142" name="Shape 1142"/>
            <p:cNvSpPr/>
            <p:nvPr/>
          </p:nvSpPr>
          <p:spPr>
            <a:xfrm>
              <a:off x="6189000" y="1431100"/>
              <a:ext cx="850150" cy="836700"/>
            </a:xfrm>
            <a:custGeom>
              <a:pathLst>
                <a:path extrusionOk="0" h="33468" w="34006">
                  <a:moveTo>
                    <a:pt x="0" y="0"/>
                  </a:moveTo>
                  <a:lnTo>
                    <a:pt x="33602" y="33467"/>
                  </a:lnTo>
                  <a:lnTo>
                    <a:pt x="34005" y="33198"/>
                  </a:lnTo>
                  <a:lnTo>
                    <a:pt x="28629" y="23924"/>
                  </a:lnTo>
                  <a:lnTo>
                    <a:pt x="4705" y="0"/>
                  </a:lnTo>
                  <a:close/>
                </a:path>
              </a:pathLst>
            </a:custGeom>
            <a:solidFill>
              <a:srgbClr val="3098E0"/>
            </a:solidFill>
            <a:ln>
              <a:noFill/>
            </a:ln>
          </p:spPr>
          <p:txBody>
            <a:bodyPr anchorCtr="0" anchor="ctr" bIns="91425" lIns="91425" rIns="91425" tIns="91425">
              <a:noAutofit/>
            </a:bodyPr>
            <a:lstStyle/>
            <a:p>
              <a:pPr lvl="0">
                <a:spcBef>
                  <a:spcPts val="0"/>
                </a:spcBef>
                <a:buNone/>
              </a:pPr>
              <a:r>
                <a:t/>
              </a:r>
              <a:endParaRPr/>
            </a:p>
          </p:txBody>
        </p:sp>
        <p:sp>
          <p:nvSpPr>
            <p:cNvPr id="1143" name="Shape 1143"/>
            <p:cNvSpPr/>
            <p:nvPr/>
          </p:nvSpPr>
          <p:spPr>
            <a:xfrm>
              <a:off x="6286450" y="1431100"/>
              <a:ext cx="618300" cy="608200"/>
            </a:xfrm>
            <a:custGeom>
              <a:pathLst>
                <a:path extrusionOk="0" h="24328" w="24732">
                  <a:moveTo>
                    <a:pt x="0" y="0"/>
                  </a:moveTo>
                  <a:lnTo>
                    <a:pt x="24328" y="24328"/>
                  </a:lnTo>
                  <a:lnTo>
                    <a:pt x="24731" y="23924"/>
                  </a:lnTo>
                  <a:lnTo>
                    <a:pt x="19489" y="14785"/>
                  </a:lnTo>
                  <a:lnTo>
                    <a:pt x="4704" y="0"/>
                  </a:lnTo>
                  <a:close/>
                </a:path>
              </a:pathLst>
            </a:custGeom>
            <a:solidFill>
              <a:srgbClr val="3196E1"/>
            </a:solidFill>
            <a:ln>
              <a:noFill/>
            </a:ln>
          </p:spPr>
          <p:txBody>
            <a:bodyPr anchorCtr="0" anchor="ctr" bIns="91425" lIns="91425" rIns="91425" tIns="91425">
              <a:noAutofit/>
            </a:bodyPr>
            <a:lstStyle/>
            <a:p>
              <a:pPr lvl="0">
                <a:spcBef>
                  <a:spcPts val="0"/>
                </a:spcBef>
                <a:buNone/>
              </a:pPr>
              <a:r>
                <a:t/>
              </a:r>
              <a:endParaRPr/>
            </a:p>
          </p:txBody>
        </p:sp>
        <p:sp>
          <p:nvSpPr>
            <p:cNvPr id="1144" name="Shape 1144"/>
            <p:cNvSpPr/>
            <p:nvPr/>
          </p:nvSpPr>
          <p:spPr>
            <a:xfrm>
              <a:off x="6383900" y="1431100"/>
              <a:ext cx="389800" cy="376350"/>
            </a:xfrm>
            <a:custGeom>
              <a:pathLst>
                <a:path extrusionOk="0" h="15054" w="15592">
                  <a:moveTo>
                    <a:pt x="0" y="0"/>
                  </a:moveTo>
                  <a:lnTo>
                    <a:pt x="15188" y="15054"/>
                  </a:lnTo>
                  <a:lnTo>
                    <a:pt x="15591" y="14785"/>
                  </a:lnTo>
                  <a:lnTo>
                    <a:pt x="10215" y="5645"/>
                  </a:lnTo>
                  <a:lnTo>
                    <a:pt x="4704" y="0"/>
                  </a:lnTo>
                  <a:close/>
                </a:path>
              </a:pathLst>
            </a:custGeom>
            <a:solidFill>
              <a:srgbClr val="3295E1"/>
            </a:solidFill>
            <a:ln>
              <a:noFill/>
            </a:ln>
          </p:spPr>
          <p:txBody>
            <a:bodyPr anchorCtr="0" anchor="ctr" bIns="91425" lIns="91425" rIns="91425" tIns="91425">
              <a:noAutofit/>
            </a:bodyPr>
            <a:lstStyle/>
            <a:p>
              <a:pPr lvl="0">
                <a:spcBef>
                  <a:spcPts val="0"/>
                </a:spcBef>
                <a:buNone/>
              </a:pPr>
              <a:r>
                <a:t/>
              </a:r>
              <a:endParaRPr/>
            </a:p>
          </p:txBody>
        </p:sp>
        <p:sp>
          <p:nvSpPr>
            <p:cNvPr id="1145" name="Shape 1145"/>
            <p:cNvSpPr/>
            <p:nvPr/>
          </p:nvSpPr>
          <p:spPr>
            <a:xfrm>
              <a:off x="6481325" y="1431100"/>
              <a:ext cx="157950" cy="147850"/>
            </a:xfrm>
            <a:custGeom>
              <a:pathLst>
                <a:path extrusionOk="0" h="5914" w="6318">
                  <a:moveTo>
                    <a:pt x="1" y="0"/>
                  </a:moveTo>
                  <a:lnTo>
                    <a:pt x="5915" y="5914"/>
                  </a:lnTo>
                  <a:lnTo>
                    <a:pt x="6318" y="5645"/>
                  </a:lnTo>
                  <a:lnTo>
                    <a:pt x="3092" y="0"/>
                  </a:lnTo>
                  <a:close/>
                </a:path>
              </a:pathLst>
            </a:custGeom>
            <a:solidFill>
              <a:srgbClr val="3393E2"/>
            </a:solidFill>
            <a:ln>
              <a:noFill/>
            </a:ln>
          </p:spPr>
          <p:txBody>
            <a:bodyPr anchorCtr="0" anchor="ctr" bIns="91425" lIns="91425" rIns="91425" tIns="91425">
              <a:noAutofit/>
            </a:bodyPr>
            <a:lstStyle/>
            <a:p>
              <a:pPr lvl="0">
                <a:spcBef>
                  <a:spcPts val="0"/>
                </a:spcBef>
                <a:buNone/>
              </a:pPr>
              <a:r>
                <a:t/>
              </a:r>
              <a:endParaRPr/>
            </a:p>
          </p:txBody>
        </p:sp>
      </p:grpSp>
      <p:sp>
        <p:nvSpPr>
          <p:cNvPr id="1146" name="Shape 1146"/>
          <p:cNvSpPr/>
          <p:nvPr/>
        </p:nvSpPr>
        <p:spPr>
          <a:xfrm flipH="1" rot="10800000">
            <a:off x="-123825" y="1058975"/>
            <a:ext cx="819899" cy="710099"/>
          </a:xfrm>
          <a:prstGeom prst="hexagon">
            <a:avLst>
              <a:gd fmla="val 28678" name="adj"/>
              <a:gd fmla="val 115470" name="vf"/>
            </a:avLst>
          </a:prstGeom>
          <a:noFill/>
          <a:ln cap="flat" cmpd="sng" w="952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47" name="Shape 1147"/>
          <p:cNvSpPr/>
          <p:nvPr/>
        </p:nvSpPr>
        <p:spPr>
          <a:xfrm flipH="1" rot="10800000">
            <a:off x="638174" y="1440099"/>
            <a:ext cx="428700" cy="371100"/>
          </a:xfrm>
          <a:prstGeom prst="hexagon">
            <a:avLst>
              <a:gd fmla="val 28678" name="adj"/>
              <a:gd fmla="val 115470" name="vf"/>
            </a:avLst>
          </a:pr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148" name="Shape 1148"/>
          <p:cNvSpPr/>
          <p:nvPr/>
        </p:nvSpPr>
        <p:spPr>
          <a:xfrm flipH="1" rot="10800000">
            <a:off x="1495424" y="-131649"/>
            <a:ext cx="819899" cy="710099"/>
          </a:xfrm>
          <a:prstGeom prst="hexagon">
            <a:avLst>
              <a:gd fmla="val 28678" name="adj"/>
              <a:gd fmla="val 115470" name="vf"/>
            </a:avLst>
          </a:prstGeom>
          <a:noFill/>
          <a:ln cap="flat" cmpd="sng" w="76200">
            <a:solidFill>
              <a:srgbClr val="184769"/>
            </a:solidFill>
            <a:prstDash val="solid"/>
            <a:miter/>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49" name="Shape 1149"/>
          <p:cNvSpPr/>
          <p:nvPr/>
        </p:nvSpPr>
        <p:spPr>
          <a:xfrm flipH="1" rot="10800000">
            <a:off x="327799" y="88924"/>
            <a:ext cx="358799" cy="310500"/>
          </a:xfrm>
          <a:prstGeom prst="hexagon">
            <a:avLst>
              <a:gd fmla="val 28678" name="adj"/>
              <a:gd fmla="val 115470" name="vf"/>
            </a:avLst>
          </a:prstGeom>
          <a:solidFill>
            <a:srgbClr val="00E1C6"/>
          </a:solidFill>
          <a:ln>
            <a:noFill/>
          </a:ln>
        </p:spPr>
        <p:txBody>
          <a:bodyPr anchorCtr="0" anchor="ctr" bIns="91425" lIns="91425" rIns="91425" tIns="91425">
            <a:noAutofit/>
          </a:bodyPr>
          <a:lstStyle/>
          <a:p>
            <a:pPr lvl="0">
              <a:spcBef>
                <a:spcPts val="0"/>
              </a:spcBef>
              <a:buNone/>
            </a:pPr>
            <a:r>
              <a:t/>
            </a:r>
            <a:endParaRPr/>
          </a:p>
        </p:txBody>
      </p:sp>
      <p:grpSp>
        <p:nvGrpSpPr>
          <p:cNvPr id="1150" name="Shape 1150"/>
          <p:cNvGrpSpPr/>
          <p:nvPr/>
        </p:nvGrpSpPr>
        <p:grpSpPr>
          <a:xfrm>
            <a:off x="1729783" y="61067"/>
            <a:ext cx="351203" cy="324660"/>
            <a:chOff x="5975075" y="2327500"/>
            <a:chExt cx="420100" cy="388350"/>
          </a:xfrm>
        </p:grpSpPr>
        <p:sp>
          <p:nvSpPr>
            <p:cNvPr id="1151" name="Shape 1151"/>
            <p:cNvSpPr/>
            <p:nvPr/>
          </p:nvSpPr>
          <p:spPr>
            <a:xfrm>
              <a:off x="5975075" y="2474650"/>
              <a:ext cx="98325" cy="220450"/>
            </a:xfrm>
            <a:custGeom>
              <a:pathLst>
                <a:path extrusionOk="0" h="8818" w="3933">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152" name="Shape 1152"/>
            <p:cNvSpPr/>
            <p:nvPr/>
          </p:nvSpPr>
          <p:spPr>
            <a:xfrm>
              <a:off x="6088025" y="2327500"/>
              <a:ext cx="307150" cy="388350"/>
            </a:xfrm>
            <a:custGeom>
              <a:pathLst>
                <a:path extrusionOk="0" h="15534" w="12286">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sp>
        <p:nvSpPr>
          <p:cNvPr id="1153" name="Shape 1153"/>
          <p:cNvSpPr/>
          <p:nvPr/>
        </p:nvSpPr>
        <p:spPr>
          <a:xfrm>
            <a:off x="203100" y="1270176"/>
            <a:ext cx="166061" cy="287704"/>
          </a:xfrm>
          <a:custGeom>
            <a:pathLst>
              <a:path extrusionOk="0" h="20565" w="1187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grpSp>
        <p:nvGrpSpPr>
          <p:cNvPr id="1154" name="Shape 1154"/>
          <p:cNvGrpSpPr/>
          <p:nvPr/>
        </p:nvGrpSpPr>
        <p:grpSpPr>
          <a:xfrm>
            <a:off x="904276" y="515192"/>
            <a:ext cx="382958" cy="607110"/>
            <a:chOff x="6718575" y="2318625"/>
            <a:chExt cx="256950" cy="407375"/>
          </a:xfrm>
        </p:grpSpPr>
        <p:sp>
          <p:nvSpPr>
            <p:cNvPr id="1155" name="Shape 1155"/>
            <p:cNvSpPr/>
            <p:nvPr/>
          </p:nvSpPr>
          <p:spPr>
            <a:xfrm>
              <a:off x="6795900" y="2673600"/>
              <a:ext cx="102300" cy="22550"/>
            </a:xfrm>
            <a:custGeom>
              <a:pathLst>
                <a:path extrusionOk="0" fill="none" h="902" w="4092">
                  <a:moveTo>
                    <a:pt x="4092" y="902"/>
                  </a:moveTo>
                  <a:lnTo>
                    <a:pt x="4092" y="1"/>
                  </a:lnTo>
                  <a:lnTo>
                    <a:pt x="0" y="1"/>
                  </a:lnTo>
                  <a:lnTo>
                    <a:pt x="0" y="902"/>
                  </a:lnTo>
                  <a:lnTo>
                    <a:pt x="4092" y="902"/>
                  </a:lnTo>
                  <a:close/>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56" name="Shape 1156"/>
            <p:cNvSpPr/>
            <p:nvPr/>
          </p:nvSpPr>
          <p:spPr>
            <a:xfrm>
              <a:off x="6795900" y="2650475"/>
              <a:ext cx="102300" cy="22550"/>
            </a:xfrm>
            <a:custGeom>
              <a:pathLst>
                <a:path extrusionOk="0" fill="none" h="902" w="4092">
                  <a:moveTo>
                    <a:pt x="4092" y="901"/>
                  </a:moveTo>
                  <a:lnTo>
                    <a:pt x="4092" y="0"/>
                  </a:lnTo>
                  <a:lnTo>
                    <a:pt x="0" y="0"/>
                  </a:lnTo>
                  <a:lnTo>
                    <a:pt x="0" y="901"/>
                  </a:lnTo>
                  <a:lnTo>
                    <a:pt x="4092" y="901"/>
                  </a:lnTo>
                  <a:close/>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57" name="Shape 1157"/>
            <p:cNvSpPr/>
            <p:nvPr/>
          </p:nvSpPr>
          <p:spPr>
            <a:xfrm>
              <a:off x="6795900" y="2696125"/>
              <a:ext cx="102300" cy="29875"/>
            </a:xfrm>
            <a:custGeom>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58" name="Shape 1158"/>
            <p:cNvSpPr/>
            <p:nvPr/>
          </p:nvSpPr>
          <p:spPr>
            <a:xfrm>
              <a:off x="6784925" y="2459275"/>
              <a:ext cx="35350" cy="166875"/>
            </a:xfrm>
            <a:custGeom>
              <a:pathLst>
                <a:path extrusionOk="0" fill="none" h="6675" w="1414">
                  <a:moveTo>
                    <a:pt x="1413" y="6674"/>
                  </a:moveTo>
                  <a:lnTo>
                    <a:pt x="1413" y="6674"/>
                  </a:lnTo>
                  <a:lnTo>
                    <a:pt x="585" y="2850"/>
                  </a:lnTo>
                  <a:lnTo>
                    <a:pt x="1" y="1"/>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59" name="Shape 1159"/>
            <p:cNvSpPr/>
            <p:nvPr/>
          </p:nvSpPr>
          <p:spPr>
            <a:xfrm>
              <a:off x="6718575" y="2318625"/>
              <a:ext cx="256950" cy="307525"/>
            </a:xfrm>
            <a:custGeom>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60" name="Shape 1160"/>
            <p:cNvSpPr/>
            <p:nvPr/>
          </p:nvSpPr>
          <p:spPr>
            <a:xfrm>
              <a:off x="6873825" y="2459275"/>
              <a:ext cx="35350" cy="166875"/>
            </a:xfrm>
            <a:custGeom>
              <a:pathLst>
                <a:path extrusionOk="0" fill="none" h="6675" w="1414">
                  <a:moveTo>
                    <a:pt x="1413" y="1"/>
                  </a:moveTo>
                  <a:lnTo>
                    <a:pt x="1413" y="1"/>
                  </a:lnTo>
                  <a:lnTo>
                    <a:pt x="829" y="2850"/>
                  </a:lnTo>
                  <a:lnTo>
                    <a:pt x="1" y="6674"/>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61" name="Shape 1161"/>
            <p:cNvSpPr/>
            <p:nvPr/>
          </p:nvSpPr>
          <p:spPr>
            <a:xfrm>
              <a:off x="6801975" y="2453200"/>
              <a:ext cx="90150" cy="19500"/>
            </a:xfrm>
            <a:custGeom>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62" name="Shape 1162"/>
            <p:cNvSpPr/>
            <p:nvPr/>
          </p:nvSpPr>
          <p:spPr>
            <a:xfrm>
              <a:off x="6795900" y="2628550"/>
              <a:ext cx="102300" cy="25"/>
            </a:xfrm>
            <a:custGeom>
              <a:pathLst>
                <a:path extrusionOk="0" fill="none" h="1" w="4092">
                  <a:moveTo>
                    <a:pt x="0" y="1"/>
                  </a:moveTo>
                  <a:lnTo>
                    <a:pt x="4092" y="1"/>
                  </a:lnTo>
                </a:path>
              </a:pathLst>
            </a:custGeom>
            <a:noFill/>
            <a:ln cap="rnd" cmpd="sng" w="12175">
              <a:solidFill>
                <a:srgbClr val="FFFFFF"/>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grpSp>
        <p:nvGrpSpPr>
          <p:cNvPr id="1163" name="Shape 1163"/>
          <p:cNvGrpSpPr/>
          <p:nvPr/>
        </p:nvGrpSpPr>
        <p:grpSpPr>
          <a:xfrm>
            <a:off x="335759" y="1840530"/>
            <a:ext cx="342881" cy="350068"/>
            <a:chOff x="3951850" y="2985350"/>
            <a:chExt cx="407950" cy="416500"/>
          </a:xfrm>
        </p:grpSpPr>
        <p:sp>
          <p:nvSpPr>
            <p:cNvPr id="1164" name="Shape 1164"/>
            <p:cNvSpPr/>
            <p:nvPr/>
          </p:nvSpPr>
          <p:spPr>
            <a:xfrm>
              <a:off x="3951850" y="2985350"/>
              <a:ext cx="314800" cy="314825"/>
            </a:xfrm>
            <a:custGeom>
              <a:pathLst>
                <a:path extrusionOk="0" fill="none" h="12593" w="12592">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65" name="Shape 1165"/>
            <p:cNvSpPr/>
            <p:nvPr/>
          </p:nvSpPr>
          <p:spPr>
            <a:xfrm>
              <a:off x="3988375" y="3021875"/>
              <a:ext cx="241750" cy="241750"/>
            </a:xfrm>
            <a:custGeom>
              <a:pathLst>
                <a:path extrusionOk="0" fill="none" h="9670" w="967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66" name="Shape 1166"/>
            <p:cNvSpPr/>
            <p:nvPr/>
          </p:nvSpPr>
          <p:spPr>
            <a:xfrm>
              <a:off x="4024300" y="3058425"/>
              <a:ext cx="84650" cy="84650"/>
            </a:xfrm>
            <a:custGeom>
              <a:pathLst>
                <a:path extrusionOk="0" fill="none" h="3386" w="3386">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67" name="Shape 1167"/>
            <p:cNvSpPr/>
            <p:nvPr/>
          </p:nvSpPr>
          <p:spPr>
            <a:xfrm>
              <a:off x="4205750" y="3248375"/>
              <a:ext cx="154050" cy="153475"/>
            </a:xfrm>
            <a:custGeom>
              <a:pathLst>
                <a:path extrusionOk="0" fill="none" h="6139" w="6162">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cap="rnd" cmpd="sng" w="19050">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grpSp>
      <p:grpSp>
        <p:nvGrpSpPr>
          <p:cNvPr id="1168" name="Shape 1168"/>
          <p:cNvGrpSpPr/>
          <p:nvPr/>
        </p:nvGrpSpPr>
        <p:grpSpPr>
          <a:xfrm flipH="1" rot="10800000">
            <a:off x="7663686" y="3682711"/>
            <a:ext cx="1034724" cy="895486"/>
            <a:chOff x="238125" y="1431100"/>
            <a:chExt cx="3296350" cy="2852775"/>
          </a:xfrm>
        </p:grpSpPr>
        <p:sp>
          <p:nvSpPr>
            <p:cNvPr id="1169" name="Shape 1169"/>
            <p:cNvSpPr/>
            <p:nvPr/>
          </p:nvSpPr>
          <p:spPr>
            <a:xfrm>
              <a:off x="980725" y="4136025"/>
              <a:ext cx="157950" cy="147850"/>
            </a:xfrm>
            <a:custGeom>
              <a:pathLst>
                <a:path extrusionOk="0" h="5914" w="6318">
                  <a:moveTo>
                    <a:pt x="403" y="0"/>
                  </a:moveTo>
                  <a:lnTo>
                    <a:pt x="0" y="269"/>
                  </a:lnTo>
                  <a:lnTo>
                    <a:pt x="3226" y="5914"/>
                  </a:lnTo>
                  <a:lnTo>
                    <a:pt x="6317" y="5914"/>
                  </a:lnTo>
                  <a:lnTo>
                    <a:pt x="403" y="0"/>
                  </a:lnTo>
                  <a:close/>
                </a:path>
              </a:pathLst>
            </a:custGeom>
            <a:solidFill>
              <a:srgbClr val="00E2C7"/>
            </a:solidFill>
            <a:ln>
              <a:noFill/>
            </a:ln>
          </p:spPr>
          <p:txBody>
            <a:bodyPr anchorCtr="0" anchor="ctr" bIns="91425" lIns="91425" rIns="91425" tIns="91425">
              <a:noAutofit/>
            </a:bodyPr>
            <a:lstStyle/>
            <a:p>
              <a:pPr lvl="0">
                <a:spcBef>
                  <a:spcPts val="0"/>
                </a:spcBef>
                <a:buNone/>
              </a:pPr>
              <a:r>
                <a:t/>
              </a:r>
              <a:endParaRPr/>
            </a:p>
          </p:txBody>
        </p:sp>
        <p:sp>
          <p:nvSpPr>
            <p:cNvPr id="1170" name="Shape 1170"/>
            <p:cNvSpPr/>
            <p:nvPr/>
          </p:nvSpPr>
          <p:spPr>
            <a:xfrm>
              <a:off x="849675" y="3907525"/>
              <a:ext cx="386425" cy="376350"/>
            </a:xfrm>
            <a:custGeom>
              <a:pathLst>
                <a:path extrusionOk="0" h="15054" w="15457">
                  <a:moveTo>
                    <a:pt x="403" y="0"/>
                  </a:moveTo>
                  <a:lnTo>
                    <a:pt x="0" y="269"/>
                  </a:lnTo>
                  <a:lnTo>
                    <a:pt x="5242" y="9543"/>
                  </a:lnTo>
                  <a:lnTo>
                    <a:pt x="10887" y="15054"/>
                  </a:lnTo>
                  <a:lnTo>
                    <a:pt x="15457" y="15054"/>
                  </a:lnTo>
                  <a:lnTo>
                    <a:pt x="403" y="0"/>
                  </a:lnTo>
                  <a:close/>
                </a:path>
              </a:pathLst>
            </a:custGeom>
            <a:solidFill>
              <a:srgbClr val="01E0C8"/>
            </a:solidFill>
            <a:ln>
              <a:noFill/>
            </a:ln>
          </p:spPr>
          <p:txBody>
            <a:bodyPr anchorCtr="0" anchor="ctr" bIns="91425" lIns="91425" rIns="91425" tIns="91425">
              <a:noAutofit/>
            </a:bodyPr>
            <a:lstStyle/>
            <a:p>
              <a:pPr lvl="0">
                <a:spcBef>
                  <a:spcPts val="0"/>
                </a:spcBef>
                <a:buNone/>
              </a:pPr>
              <a:r>
                <a:t/>
              </a:r>
              <a:endParaRPr/>
            </a:p>
          </p:txBody>
        </p:sp>
        <p:sp>
          <p:nvSpPr>
            <p:cNvPr id="1171" name="Shape 1171"/>
            <p:cNvSpPr/>
            <p:nvPr/>
          </p:nvSpPr>
          <p:spPr>
            <a:xfrm>
              <a:off x="715250" y="3675675"/>
              <a:ext cx="618300" cy="608200"/>
            </a:xfrm>
            <a:custGeom>
              <a:pathLst>
                <a:path extrusionOk="0" h="24328" w="24732">
                  <a:moveTo>
                    <a:pt x="404" y="0"/>
                  </a:moveTo>
                  <a:lnTo>
                    <a:pt x="1" y="404"/>
                  </a:lnTo>
                  <a:lnTo>
                    <a:pt x="5377" y="9543"/>
                  </a:lnTo>
                  <a:lnTo>
                    <a:pt x="20162" y="24328"/>
                  </a:lnTo>
                  <a:lnTo>
                    <a:pt x="24732" y="24328"/>
                  </a:lnTo>
                  <a:lnTo>
                    <a:pt x="404" y="0"/>
                  </a:lnTo>
                  <a:close/>
                </a:path>
              </a:pathLst>
            </a:custGeom>
            <a:solidFill>
              <a:srgbClr val="02DFC8"/>
            </a:solidFill>
            <a:ln>
              <a:noFill/>
            </a:ln>
          </p:spPr>
          <p:txBody>
            <a:bodyPr anchorCtr="0" anchor="ctr" bIns="91425" lIns="91425" rIns="91425" tIns="91425">
              <a:noAutofit/>
            </a:bodyPr>
            <a:lstStyle/>
            <a:p>
              <a:pPr lvl="0">
                <a:spcBef>
                  <a:spcPts val="0"/>
                </a:spcBef>
                <a:buNone/>
              </a:pPr>
              <a:r>
                <a:t/>
              </a:r>
              <a:endParaRPr/>
            </a:p>
          </p:txBody>
        </p:sp>
        <p:sp>
          <p:nvSpPr>
            <p:cNvPr id="1172" name="Shape 1172"/>
            <p:cNvSpPr/>
            <p:nvPr/>
          </p:nvSpPr>
          <p:spPr>
            <a:xfrm>
              <a:off x="584200" y="3447175"/>
              <a:ext cx="846800" cy="836700"/>
            </a:xfrm>
            <a:custGeom>
              <a:pathLst>
                <a:path extrusionOk="0" h="33468" w="33872">
                  <a:moveTo>
                    <a:pt x="404" y="1"/>
                  </a:moveTo>
                  <a:lnTo>
                    <a:pt x="1" y="270"/>
                  </a:lnTo>
                  <a:lnTo>
                    <a:pt x="5243" y="9544"/>
                  </a:lnTo>
                  <a:lnTo>
                    <a:pt x="29167" y="33468"/>
                  </a:lnTo>
                  <a:lnTo>
                    <a:pt x="33872" y="33468"/>
                  </a:lnTo>
                  <a:lnTo>
                    <a:pt x="404" y="1"/>
                  </a:lnTo>
                  <a:close/>
                </a:path>
              </a:pathLst>
            </a:custGeom>
            <a:solidFill>
              <a:srgbClr val="03DDC9"/>
            </a:solidFill>
            <a:ln>
              <a:noFill/>
            </a:ln>
          </p:spPr>
          <p:txBody>
            <a:bodyPr anchorCtr="0" anchor="ctr" bIns="91425" lIns="91425" rIns="91425" tIns="91425">
              <a:noAutofit/>
            </a:bodyPr>
            <a:lstStyle/>
            <a:p>
              <a:pPr lvl="0">
                <a:spcBef>
                  <a:spcPts val="0"/>
                </a:spcBef>
                <a:buNone/>
              </a:pPr>
              <a:r>
                <a:t/>
              </a:r>
              <a:endParaRPr/>
            </a:p>
          </p:txBody>
        </p:sp>
        <p:sp>
          <p:nvSpPr>
            <p:cNvPr id="1173" name="Shape 1173"/>
            <p:cNvSpPr/>
            <p:nvPr/>
          </p:nvSpPr>
          <p:spPr>
            <a:xfrm>
              <a:off x="449800" y="3218700"/>
              <a:ext cx="1078650" cy="1065175"/>
            </a:xfrm>
            <a:custGeom>
              <a:pathLst>
                <a:path extrusionOk="0" h="42607" w="43146">
                  <a:moveTo>
                    <a:pt x="404" y="0"/>
                  </a:moveTo>
                  <a:lnTo>
                    <a:pt x="1" y="269"/>
                  </a:lnTo>
                  <a:lnTo>
                    <a:pt x="5377" y="9543"/>
                  </a:lnTo>
                  <a:lnTo>
                    <a:pt x="38441" y="42607"/>
                  </a:lnTo>
                  <a:lnTo>
                    <a:pt x="43145" y="42607"/>
                  </a:lnTo>
                  <a:lnTo>
                    <a:pt x="404" y="0"/>
                  </a:lnTo>
                  <a:close/>
                </a:path>
              </a:pathLst>
            </a:custGeom>
            <a:solidFill>
              <a:srgbClr val="04DBC9"/>
            </a:solidFill>
            <a:ln>
              <a:noFill/>
            </a:ln>
          </p:spPr>
          <p:txBody>
            <a:bodyPr anchorCtr="0" anchor="ctr" bIns="91425" lIns="91425" rIns="91425" tIns="91425">
              <a:noAutofit/>
            </a:bodyPr>
            <a:lstStyle/>
            <a:p>
              <a:pPr lvl="0">
                <a:spcBef>
                  <a:spcPts val="0"/>
                </a:spcBef>
                <a:buNone/>
              </a:pPr>
              <a:r>
                <a:t/>
              </a:r>
              <a:endParaRPr/>
            </a:p>
          </p:txBody>
        </p:sp>
        <p:sp>
          <p:nvSpPr>
            <p:cNvPr id="1174" name="Shape 1174"/>
            <p:cNvSpPr/>
            <p:nvPr/>
          </p:nvSpPr>
          <p:spPr>
            <a:xfrm>
              <a:off x="318750" y="2990200"/>
              <a:ext cx="1307150" cy="1293675"/>
            </a:xfrm>
            <a:custGeom>
              <a:pathLst>
                <a:path extrusionOk="0" h="51747" w="52286">
                  <a:moveTo>
                    <a:pt x="404" y="1"/>
                  </a:moveTo>
                  <a:lnTo>
                    <a:pt x="1" y="269"/>
                  </a:lnTo>
                  <a:lnTo>
                    <a:pt x="5243" y="9409"/>
                  </a:lnTo>
                  <a:lnTo>
                    <a:pt x="47581" y="51747"/>
                  </a:lnTo>
                  <a:lnTo>
                    <a:pt x="52285" y="51747"/>
                  </a:lnTo>
                  <a:lnTo>
                    <a:pt x="39517" y="38978"/>
                  </a:lnTo>
                  <a:lnTo>
                    <a:pt x="37097" y="38978"/>
                  </a:lnTo>
                  <a:lnTo>
                    <a:pt x="33737" y="33333"/>
                  </a:lnTo>
                  <a:lnTo>
                    <a:pt x="404" y="1"/>
                  </a:lnTo>
                  <a:close/>
                </a:path>
              </a:pathLst>
            </a:custGeom>
            <a:solidFill>
              <a:srgbClr val="06D9CA"/>
            </a:solidFill>
            <a:ln>
              <a:noFill/>
            </a:ln>
          </p:spPr>
          <p:txBody>
            <a:bodyPr anchorCtr="0" anchor="ctr" bIns="91425" lIns="91425" rIns="91425" tIns="91425">
              <a:noAutofit/>
            </a:bodyPr>
            <a:lstStyle/>
            <a:p>
              <a:pPr lvl="0">
                <a:spcBef>
                  <a:spcPts val="0"/>
                </a:spcBef>
                <a:buNone/>
              </a:pPr>
              <a:r>
                <a:t/>
              </a:r>
              <a:endParaRPr/>
            </a:p>
          </p:txBody>
        </p:sp>
        <p:sp>
          <p:nvSpPr>
            <p:cNvPr id="1175" name="Shape 1175"/>
            <p:cNvSpPr/>
            <p:nvPr/>
          </p:nvSpPr>
          <p:spPr>
            <a:xfrm>
              <a:off x="1286500" y="3964650"/>
              <a:ext cx="436850" cy="319225"/>
            </a:xfrm>
            <a:custGeom>
              <a:pathLst>
                <a:path extrusionOk="0" h="12769" w="17474">
                  <a:moveTo>
                    <a:pt x="0" y="0"/>
                  </a:moveTo>
                  <a:lnTo>
                    <a:pt x="12769" y="12769"/>
                  </a:lnTo>
                  <a:lnTo>
                    <a:pt x="17473" y="12769"/>
                  </a:lnTo>
                  <a:lnTo>
                    <a:pt x="4704"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1176" name="Shape 1176"/>
            <p:cNvSpPr/>
            <p:nvPr/>
          </p:nvSpPr>
          <p:spPr>
            <a:xfrm>
              <a:off x="238125" y="2822200"/>
              <a:ext cx="924075" cy="1008075"/>
            </a:xfrm>
            <a:custGeom>
              <a:pathLst>
                <a:path extrusionOk="0" h="40323" w="36963">
                  <a:moveTo>
                    <a:pt x="806" y="0"/>
                  </a:moveTo>
                  <a:lnTo>
                    <a:pt x="0" y="1479"/>
                  </a:lnTo>
                  <a:lnTo>
                    <a:pt x="3226" y="6989"/>
                  </a:lnTo>
                  <a:lnTo>
                    <a:pt x="36559" y="40322"/>
                  </a:lnTo>
                  <a:lnTo>
                    <a:pt x="36962" y="40053"/>
                  </a:lnTo>
                  <a:lnTo>
                    <a:pt x="31720" y="30779"/>
                  </a:lnTo>
                  <a:lnTo>
                    <a:pt x="806"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1177" name="Shape 1177"/>
            <p:cNvSpPr/>
            <p:nvPr/>
          </p:nvSpPr>
          <p:spPr>
            <a:xfrm>
              <a:off x="1383925" y="3964650"/>
              <a:ext cx="433500" cy="319225"/>
            </a:xfrm>
            <a:custGeom>
              <a:pathLst>
                <a:path extrusionOk="0" h="12769" w="17340">
                  <a:moveTo>
                    <a:pt x="1" y="0"/>
                  </a:moveTo>
                  <a:lnTo>
                    <a:pt x="12770" y="12769"/>
                  </a:lnTo>
                  <a:lnTo>
                    <a:pt x="17339" y="12769"/>
                  </a:lnTo>
                  <a:lnTo>
                    <a:pt x="4705" y="0"/>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1178" name="Shape 1178"/>
            <p:cNvSpPr/>
            <p:nvPr/>
          </p:nvSpPr>
          <p:spPr>
            <a:xfrm>
              <a:off x="251550" y="2761700"/>
              <a:ext cx="779600" cy="840075"/>
            </a:xfrm>
            <a:custGeom>
              <a:pathLst>
                <a:path extrusionOk="0" h="33603" w="31184">
                  <a:moveTo>
                    <a:pt x="1748" y="1"/>
                  </a:moveTo>
                  <a:lnTo>
                    <a:pt x="1" y="2823"/>
                  </a:lnTo>
                  <a:lnTo>
                    <a:pt x="30780" y="33603"/>
                  </a:lnTo>
                  <a:lnTo>
                    <a:pt x="31183" y="33199"/>
                  </a:lnTo>
                  <a:lnTo>
                    <a:pt x="25807" y="24060"/>
                  </a:lnTo>
                  <a:lnTo>
                    <a:pt x="1748" y="1"/>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1179" name="Shape 1179"/>
            <p:cNvSpPr/>
            <p:nvPr/>
          </p:nvSpPr>
          <p:spPr>
            <a:xfrm>
              <a:off x="288525" y="2697875"/>
              <a:ext cx="608200" cy="675400"/>
            </a:xfrm>
            <a:custGeom>
              <a:pathLst>
                <a:path extrusionOk="0" h="27016" w="24328">
                  <a:moveTo>
                    <a:pt x="1613" y="0"/>
                  </a:moveTo>
                  <a:lnTo>
                    <a:pt x="0" y="2957"/>
                  </a:lnTo>
                  <a:lnTo>
                    <a:pt x="23925" y="27016"/>
                  </a:lnTo>
                  <a:lnTo>
                    <a:pt x="24328" y="26613"/>
                  </a:lnTo>
                  <a:lnTo>
                    <a:pt x="19086" y="17473"/>
                  </a:lnTo>
                  <a:lnTo>
                    <a:pt x="1613"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1180" name="Shape 1180"/>
            <p:cNvSpPr/>
            <p:nvPr/>
          </p:nvSpPr>
          <p:spPr>
            <a:xfrm>
              <a:off x="1481375" y="3964650"/>
              <a:ext cx="433500" cy="319225"/>
            </a:xfrm>
            <a:custGeom>
              <a:pathLst>
                <a:path extrusionOk="0" h="12769" w="17340">
                  <a:moveTo>
                    <a:pt x="1" y="0"/>
                  </a:moveTo>
                  <a:lnTo>
                    <a:pt x="12769" y="12769"/>
                  </a:lnTo>
                  <a:lnTo>
                    <a:pt x="17339" y="12769"/>
                  </a:lnTo>
                  <a:lnTo>
                    <a:pt x="4705"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1181" name="Shape 1181"/>
            <p:cNvSpPr/>
            <p:nvPr/>
          </p:nvSpPr>
          <p:spPr>
            <a:xfrm>
              <a:off x="1578825" y="3964650"/>
              <a:ext cx="433500" cy="319225"/>
            </a:xfrm>
            <a:custGeom>
              <a:pathLst>
                <a:path extrusionOk="0" h="12769" w="17340">
                  <a:moveTo>
                    <a:pt x="1" y="0"/>
                  </a:moveTo>
                  <a:lnTo>
                    <a:pt x="12769" y="12769"/>
                  </a:lnTo>
                  <a:lnTo>
                    <a:pt x="17339" y="12769"/>
                  </a:lnTo>
                  <a:lnTo>
                    <a:pt x="4570" y="0"/>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1182" name="Shape 1182"/>
            <p:cNvSpPr/>
            <p:nvPr/>
          </p:nvSpPr>
          <p:spPr>
            <a:xfrm>
              <a:off x="322125" y="2637375"/>
              <a:ext cx="443550" cy="504050"/>
            </a:xfrm>
            <a:custGeom>
              <a:pathLst>
                <a:path extrusionOk="0" h="20162" w="17742">
                  <a:moveTo>
                    <a:pt x="1747" y="1"/>
                  </a:moveTo>
                  <a:lnTo>
                    <a:pt x="0" y="2958"/>
                  </a:lnTo>
                  <a:lnTo>
                    <a:pt x="17339" y="20162"/>
                  </a:lnTo>
                  <a:lnTo>
                    <a:pt x="17742" y="19893"/>
                  </a:lnTo>
                  <a:lnTo>
                    <a:pt x="12366" y="10619"/>
                  </a:lnTo>
                  <a:lnTo>
                    <a:pt x="1747" y="1"/>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1183" name="Shape 1183"/>
            <p:cNvSpPr/>
            <p:nvPr/>
          </p:nvSpPr>
          <p:spPr>
            <a:xfrm>
              <a:off x="359075" y="2576900"/>
              <a:ext cx="275575" cy="336050"/>
            </a:xfrm>
            <a:custGeom>
              <a:pathLst>
                <a:path extrusionOk="0" h="13442" w="11023">
                  <a:moveTo>
                    <a:pt x="1614" y="1"/>
                  </a:moveTo>
                  <a:lnTo>
                    <a:pt x="1" y="2823"/>
                  </a:lnTo>
                  <a:lnTo>
                    <a:pt x="10484" y="13441"/>
                  </a:lnTo>
                  <a:lnTo>
                    <a:pt x="10888" y="13172"/>
                  </a:lnTo>
                  <a:lnTo>
                    <a:pt x="9812" y="11291"/>
                  </a:lnTo>
                  <a:lnTo>
                    <a:pt x="11022" y="9275"/>
                  </a:lnTo>
                  <a:lnTo>
                    <a:pt x="1614" y="1"/>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1184" name="Shape 1184"/>
            <p:cNvSpPr/>
            <p:nvPr/>
          </p:nvSpPr>
          <p:spPr>
            <a:xfrm>
              <a:off x="1676275" y="3964650"/>
              <a:ext cx="433475" cy="319225"/>
            </a:xfrm>
            <a:custGeom>
              <a:pathLst>
                <a:path extrusionOk="0" h="12769" w="17339">
                  <a:moveTo>
                    <a:pt x="0" y="0"/>
                  </a:moveTo>
                  <a:lnTo>
                    <a:pt x="12769" y="12769"/>
                  </a:lnTo>
                  <a:lnTo>
                    <a:pt x="17339" y="12769"/>
                  </a:lnTo>
                  <a:lnTo>
                    <a:pt x="4570" y="0"/>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1185" name="Shape 1185"/>
            <p:cNvSpPr/>
            <p:nvPr/>
          </p:nvSpPr>
          <p:spPr>
            <a:xfrm>
              <a:off x="392675" y="2513050"/>
              <a:ext cx="275575" cy="309175"/>
            </a:xfrm>
            <a:custGeom>
              <a:pathLst>
                <a:path extrusionOk="0" h="12367" w="11023">
                  <a:moveTo>
                    <a:pt x="1748" y="1"/>
                  </a:moveTo>
                  <a:lnTo>
                    <a:pt x="1" y="2958"/>
                  </a:lnTo>
                  <a:lnTo>
                    <a:pt x="9409" y="12366"/>
                  </a:lnTo>
                  <a:lnTo>
                    <a:pt x="11022" y="9409"/>
                  </a:lnTo>
                  <a:lnTo>
                    <a:pt x="1748" y="1"/>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1186" name="Shape 1186"/>
            <p:cNvSpPr/>
            <p:nvPr/>
          </p:nvSpPr>
          <p:spPr>
            <a:xfrm>
              <a:off x="1773725" y="3964650"/>
              <a:ext cx="433475" cy="319225"/>
            </a:xfrm>
            <a:custGeom>
              <a:pathLst>
                <a:path extrusionOk="0" h="12769" w="17339">
                  <a:moveTo>
                    <a:pt x="0" y="0"/>
                  </a:moveTo>
                  <a:lnTo>
                    <a:pt x="12634" y="12769"/>
                  </a:lnTo>
                  <a:lnTo>
                    <a:pt x="17339" y="12769"/>
                  </a:lnTo>
                  <a:lnTo>
                    <a:pt x="4570" y="0"/>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1187" name="Shape 1187"/>
            <p:cNvSpPr/>
            <p:nvPr/>
          </p:nvSpPr>
          <p:spPr>
            <a:xfrm>
              <a:off x="429650" y="2452575"/>
              <a:ext cx="275550" cy="305800"/>
            </a:xfrm>
            <a:custGeom>
              <a:pathLst>
                <a:path extrusionOk="0" h="12232" w="11022">
                  <a:moveTo>
                    <a:pt x="1748" y="1"/>
                  </a:moveTo>
                  <a:lnTo>
                    <a:pt x="0" y="2957"/>
                  </a:lnTo>
                  <a:lnTo>
                    <a:pt x="9274" y="12232"/>
                  </a:lnTo>
                  <a:lnTo>
                    <a:pt x="11022" y="9275"/>
                  </a:lnTo>
                  <a:lnTo>
                    <a:pt x="1748" y="1"/>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1188" name="Shape 1188"/>
            <p:cNvSpPr/>
            <p:nvPr/>
          </p:nvSpPr>
          <p:spPr>
            <a:xfrm>
              <a:off x="1871150" y="3964650"/>
              <a:ext cx="433500" cy="319225"/>
            </a:xfrm>
            <a:custGeom>
              <a:pathLst>
                <a:path extrusionOk="0" h="12769" w="17340">
                  <a:moveTo>
                    <a:pt x="1" y="0"/>
                  </a:moveTo>
                  <a:lnTo>
                    <a:pt x="12635" y="12769"/>
                  </a:lnTo>
                  <a:lnTo>
                    <a:pt x="17340" y="12769"/>
                  </a:lnTo>
                  <a:lnTo>
                    <a:pt x="4571" y="0"/>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1189" name="Shape 1189"/>
            <p:cNvSpPr/>
            <p:nvPr/>
          </p:nvSpPr>
          <p:spPr>
            <a:xfrm>
              <a:off x="1965250" y="3964650"/>
              <a:ext cx="436850" cy="319225"/>
            </a:xfrm>
            <a:custGeom>
              <a:pathLst>
                <a:path extrusionOk="0" h="12769" w="17474">
                  <a:moveTo>
                    <a:pt x="0" y="0"/>
                  </a:moveTo>
                  <a:lnTo>
                    <a:pt x="12769" y="12769"/>
                  </a:lnTo>
                  <a:lnTo>
                    <a:pt x="17473" y="12769"/>
                  </a:lnTo>
                  <a:lnTo>
                    <a:pt x="4705"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1190" name="Shape 1190"/>
            <p:cNvSpPr/>
            <p:nvPr/>
          </p:nvSpPr>
          <p:spPr>
            <a:xfrm>
              <a:off x="466600" y="2392100"/>
              <a:ext cx="272200" cy="305800"/>
            </a:xfrm>
            <a:custGeom>
              <a:pathLst>
                <a:path extrusionOk="0" h="12232" w="10888">
                  <a:moveTo>
                    <a:pt x="1614" y="0"/>
                  </a:moveTo>
                  <a:lnTo>
                    <a:pt x="1" y="2957"/>
                  </a:lnTo>
                  <a:lnTo>
                    <a:pt x="9275" y="12231"/>
                  </a:lnTo>
                  <a:lnTo>
                    <a:pt x="10888" y="9274"/>
                  </a:lnTo>
                  <a:lnTo>
                    <a:pt x="1614"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1191" name="Shape 1191"/>
            <p:cNvSpPr/>
            <p:nvPr/>
          </p:nvSpPr>
          <p:spPr>
            <a:xfrm>
              <a:off x="2062700" y="3964650"/>
              <a:ext cx="433475" cy="319225"/>
            </a:xfrm>
            <a:custGeom>
              <a:pathLst>
                <a:path extrusionOk="0" h="12769" w="17339">
                  <a:moveTo>
                    <a:pt x="0" y="0"/>
                  </a:moveTo>
                  <a:lnTo>
                    <a:pt x="12769" y="12769"/>
                  </a:lnTo>
                  <a:lnTo>
                    <a:pt x="17339" y="12769"/>
                  </a:lnTo>
                  <a:lnTo>
                    <a:pt x="4704" y="0"/>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1192" name="Shape 1192"/>
            <p:cNvSpPr/>
            <p:nvPr/>
          </p:nvSpPr>
          <p:spPr>
            <a:xfrm>
              <a:off x="500200" y="2328250"/>
              <a:ext cx="275575" cy="309150"/>
            </a:xfrm>
            <a:custGeom>
              <a:pathLst>
                <a:path extrusionOk="0" h="12366" w="11023">
                  <a:moveTo>
                    <a:pt x="1748" y="1"/>
                  </a:moveTo>
                  <a:lnTo>
                    <a:pt x="1" y="2957"/>
                  </a:lnTo>
                  <a:lnTo>
                    <a:pt x="9275" y="12366"/>
                  </a:lnTo>
                  <a:lnTo>
                    <a:pt x="11022" y="9409"/>
                  </a:lnTo>
                  <a:lnTo>
                    <a:pt x="1748" y="1"/>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1193" name="Shape 1193"/>
            <p:cNvSpPr/>
            <p:nvPr/>
          </p:nvSpPr>
          <p:spPr>
            <a:xfrm>
              <a:off x="537175" y="2267775"/>
              <a:ext cx="275550" cy="305800"/>
            </a:xfrm>
            <a:custGeom>
              <a:pathLst>
                <a:path extrusionOk="0" h="12232" w="11022">
                  <a:moveTo>
                    <a:pt x="1613" y="0"/>
                  </a:moveTo>
                  <a:lnTo>
                    <a:pt x="0" y="2957"/>
                  </a:lnTo>
                  <a:lnTo>
                    <a:pt x="9274" y="12231"/>
                  </a:lnTo>
                  <a:lnTo>
                    <a:pt x="11022" y="9274"/>
                  </a:lnTo>
                  <a:lnTo>
                    <a:pt x="1613"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1194" name="Shape 1194"/>
            <p:cNvSpPr/>
            <p:nvPr/>
          </p:nvSpPr>
          <p:spPr>
            <a:xfrm>
              <a:off x="2160150" y="3964650"/>
              <a:ext cx="433475" cy="319225"/>
            </a:xfrm>
            <a:custGeom>
              <a:pathLst>
                <a:path extrusionOk="0" h="12769" w="17339">
                  <a:moveTo>
                    <a:pt x="0" y="0"/>
                  </a:moveTo>
                  <a:lnTo>
                    <a:pt x="12769" y="12769"/>
                  </a:lnTo>
                  <a:lnTo>
                    <a:pt x="17339" y="12769"/>
                  </a:lnTo>
                  <a:lnTo>
                    <a:pt x="4704"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1195" name="Shape 1195"/>
            <p:cNvSpPr/>
            <p:nvPr/>
          </p:nvSpPr>
          <p:spPr>
            <a:xfrm>
              <a:off x="570775" y="2207275"/>
              <a:ext cx="275550" cy="305800"/>
            </a:xfrm>
            <a:custGeom>
              <a:pathLst>
                <a:path extrusionOk="0" h="12232" w="11022">
                  <a:moveTo>
                    <a:pt x="1748" y="1"/>
                  </a:moveTo>
                  <a:lnTo>
                    <a:pt x="0" y="2958"/>
                  </a:lnTo>
                  <a:lnTo>
                    <a:pt x="9409" y="12232"/>
                  </a:lnTo>
                  <a:lnTo>
                    <a:pt x="11022" y="9275"/>
                  </a:lnTo>
                  <a:lnTo>
                    <a:pt x="1748" y="1"/>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1196" name="Shape 1196"/>
            <p:cNvSpPr/>
            <p:nvPr/>
          </p:nvSpPr>
          <p:spPr>
            <a:xfrm>
              <a:off x="2257575" y="3964650"/>
              <a:ext cx="433500" cy="319225"/>
            </a:xfrm>
            <a:custGeom>
              <a:pathLst>
                <a:path extrusionOk="0" h="12769" w="17340">
                  <a:moveTo>
                    <a:pt x="1" y="0"/>
                  </a:moveTo>
                  <a:lnTo>
                    <a:pt x="12770" y="12769"/>
                  </a:lnTo>
                  <a:lnTo>
                    <a:pt x="17339" y="12769"/>
                  </a:lnTo>
                  <a:lnTo>
                    <a:pt x="4705" y="0"/>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1197" name="Shape 1197"/>
            <p:cNvSpPr/>
            <p:nvPr/>
          </p:nvSpPr>
          <p:spPr>
            <a:xfrm>
              <a:off x="2355025" y="3964650"/>
              <a:ext cx="383100" cy="319225"/>
            </a:xfrm>
            <a:custGeom>
              <a:pathLst>
                <a:path extrusionOk="0" h="12769" w="15324">
                  <a:moveTo>
                    <a:pt x="1" y="0"/>
                  </a:moveTo>
                  <a:lnTo>
                    <a:pt x="12769" y="12769"/>
                  </a:lnTo>
                  <a:lnTo>
                    <a:pt x="14248" y="12769"/>
                  </a:lnTo>
                  <a:lnTo>
                    <a:pt x="15323" y="10753"/>
                  </a:lnTo>
                  <a:lnTo>
                    <a:pt x="4570" y="0"/>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1198" name="Shape 1198"/>
            <p:cNvSpPr/>
            <p:nvPr/>
          </p:nvSpPr>
          <p:spPr>
            <a:xfrm>
              <a:off x="607725" y="2146800"/>
              <a:ext cx="275575" cy="305800"/>
            </a:xfrm>
            <a:custGeom>
              <a:pathLst>
                <a:path extrusionOk="0" h="12232" w="11023">
                  <a:moveTo>
                    <a:pt x="1614" y="1"/>
                  </a:moveTo>
                  <a:lnTo>
                    <a:pt x="1" y="2823"/>
                  </a:lnTo>
                  <a:lnTo>
                    <a:pt x="9275" y="12232"/>
                  </a:lnTo>
                  <a:lnTo>
                    <a:pt x="11022" y="9275"/>
                  </a:lnTo>
                  <a:lnTo>
                    <a:pt x="1614" y="1"/>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1199" name="Shape 1199"/>
            <p:cNvSpPr/>
            <p:nvPr/>
          </p:nvSpPr>
          <p:spPr>
            <a:xfrm>
              <a:off x="2452475" y="3941125"/>
              <a:ext cx="322600" cy="305800"/>
            </a:xfrm>
            <a:custGeom>
              <a:pathLst>
                <a:path extrusionOk="0" h="12232" w="12904">
                  <a:moveTo>
                    <a:pt x="3495" y="1"/>
                  </a:moveTo>
                  <a:lnTo>
                    <a:pt x="2957" y="941"/>
                  </a:lnTo>
                  <a:lnTo>
                    <a:pt x="0" y="941"/>
                  </a:lnTo>
                  <a:lnTo>
                    <a:pt x="11156" y="12232"/>
                  </a:lnTo>
                  <a:lnTo>
                    <a:pt x="12904" y="9275"/>
                  </a:lnTo>
                  <a:lnTo>
                    <a:pt x="3495"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1200" name="Shape 1200"/>
            <p:cNvSpPr/>
            <p:nvPr/>
          </p:nvSpPr>
          <p:spPr>
            <a:xfrm>
              <a:off x="641325" y="2082950"/>
              <a:ext cx="275575" cy="305800"/>
            </a:xfrm>
            <a:custGeom>
              <a:pathLst>
                <a:path extrusionOk="0" h="12232" w="11023">
                  <a:moveTo>
                    <a:pt x="1748" y="1"/>
                  </a:moveTo>
                  <a:lnTo>
                    <a:pt x="1" y="2958"/>
                  </a:lnTo>
                  <a:lnTo>
                    <a:pt x="9409" y="12232"/>
                  </a:lnTo>
                  <a:lnTo>
                    <a:pt x="11022" y="9409"/>
                  </a:lnTo>
                  <a:lnTo>
                    <a:pt x="1748"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1201" name="Shape 1201"/>
            <p:cNvSpPr/>
            <p:nvPr/>
          </p:nvSpPr>
          <p:spPr>
            <a:xfrm>
              <a:off x="678300" y="2022475"/>
              <a:ext cx="275550" cy="305800"/>
            </a:xfrm>
            <a:custGeom>
              <a:pathLst>
                <a:path extrusionOk="0" h="12232" w="11022">
                  <a:moveTo>
                    <a:pt x="1748" y="1"/>
                  </a:moveTo>
                  <a:lnTo>
                    <a:pt x="0" y="2957"/>
                  </a:lnTo>
                  <a:lnTo>
                    <a:pt x="9274" y="12232"/>
                  </a:lnTo>
                  <a:lnTo>
                    <a:pt x="11022" y="9275"/>
                  </a:lnTo>
                  <a:lnTo>
                    <a:pt x="1748"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1202" name="Shape 1202"/>
            <p:cNvSpPr/>
            <p:nvPr/>
          </p:nvSpPr>
          <p:spPr>
            <a:xfrm>
              <a:off x="2533125" y="3877275"/>
              <a:ext cx="275550" cy="309175"/>
            </a:xfrm>
            <a:custGeom>
              <a:pathLst>
                <a:path extrusionOk="0" h="12367" w="11022">
                  <a:moveTo>
                    <a:pt x="1748" y="1"/>
                  </a:moveTo>
                  <a:lnTo>
                    <a:pt x="0" y="2958"/>
                  </a:lnTo>
                  <a:lnTo>
                    <a:pt x="9409" y="12366"/>
                  </a:lnTo>
                  <a:lnTo>
                    <a:pt x="11022" y="9409"/>
                  </a:lnTo>
                  <a:lnTo>
                    <a:pt x="1748"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1203" name="Shape 1203"/>
            <p:cNvSpPr/>
            <p:nvPr/>
          </p:nvSpPr>
          <p:spPr>
            <a:xfrm>
              <a:off x="2570075" y="3816800"/>
              <a:ext cx="275575" cy="305800"/>
            </a:xfrm>
            <a:custGeom>
              <a:pathLst>
                <a:path extrusionOk="0" h="12232" w="11023">
                  <a:moveTo>
                    <a:pt x="1614" y="1"/>
                  </a:moveTo>
                  <a:lnTo>
                    <a:pt x="1" y="2957"/>
                  </a:lnTo>
                  <a:lnTo>
                    <a:pt x="9275" y="12232"/>
                  </a:lnTo>
                  <a:lnTo>
                    <a:pt x="11022" y="9275"/>
                  </a:lnTo>
                  <a:lnTo>
                    <a:pt x="1614" y="1"/>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1204" name="Shape 1204"/>
            <p:cNvSpPr/>
            <p:nvPr/>
          </p:nvSpPr>
          <p:spPr>
            <a:xfrm>
              <a:off x="711900" y="1962000"/>
              <a:ext cx="275550" cy="305800"/>
            </a:xfrm>
            <a:custGeom>
              <a:pathLst>
                <a:path extrusionOk="0" h="12232" w="11022">
                  <a:moveTo>
                    <a:pt x="1748" y="0"/>
                  </a:moveTo>
                  <a:lnTo>
                    <a:pt x="0" y="2957"/>
                  </a:lnTo>
                  <a:lnTo>
                    <a:pt x="9409" y="12231"/>
                  </a:lnTo>
                  <a:lnTo>
                    <a:pt x="11022" y="9274"/>
                  </a:lnTo>
                  <a:lnTo>
                    <a:pt x="1748" y="0"/>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1205" name="Shape 1205"/>
            <p:cNvSpPr/>
            <p:nvPr/>
          </p:nvSpPr>
          <p:spPr>
            <a:xfrm>
              <a:off x="2603675" y="3756325"/>
              <a:ext cx="275575" cy="305800"/>
            </a:xfrm>
            <a:custGeom>
              <a:pathLst>
                <a:path extrusionOk="0" h="12232" w="11023">
                  <a:moveTo>
                    <a:pt x="1748" y="0"/>
                  </a:moveTo>
                  <a:lnTo>
                    <a:pt x="1" y="2957"/>
                  </a:lnTo>
                  <a:lnTo>
                    <a:pt x="9409" y="12231"/>
                  </a:lnTo>
                  <a:lnTo>
                    <a:pt x="11022" y="9274"/>
                  </a:lnTo>
                  <a:lnTo>
                    <a:pt x="1748"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1206" name="Shape 1206"/>
            <p:cNvSpPr/>
            <p:nvPr/>
          </p:nvSpPr>
          <p:spPr>
            <a:xfrm>
              <a:off x="748850" y="1898150"/>
              <a:ext cx="275575" cy="309150"/>
            </a:xfrm>
            <a:custGeom>
              <a:pathLst>
                <a:path extrusionOk="0" h="12366" w="11023">
                  <a:moveTo>
                    <a:pt x="1748" y="0"/>
                  </a:moveTo>
                  <a:lnTo>
                    <a:pt x="1" y="2957"/>
                  </a:lnTo>
                  <a:lnTo>
                    <a:pt x="9275" y="12366"/>
                  </a:lnTo>
                  <a:lnTo>
                    <a:pt x="11022" y="9409"/>
                  </a:lnTo>
                  <a:lnTo>
                    <a:pt x="1748"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1207" name="Shape 1207"/>
            <p:cNvSpPr/>
            <p:nvPr/>
          </p:nvSpPr>
          <p:spPr>
            <a:xfrm>
              <a:off x="2640650" y="3692475"/>
              <a:ext cx="275550" cy="309150"/>
            </a:xfrm>
            <a:custGeom>
              <a:pathLst>
                <a:path extrusionOk="0" h="12366" w="11022">
                  <a:moveTo>
                    <a:pt x="1748" y="0"/>
                  </a:moveTo>
                  <a:lnTo>
                    <a:pt x="0" y="2957"/>
                  </a:lnTo>
                  <a:lnTo>
                    <a:pt x="9274" y="12366"/>
                  </a:lnTo>
                  <a:lnTo>
                    <a:pt x="11022" y="9409"/>
                  </a:lnTo>
                  <a:lnTo>
                    <a:pt x="1748"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1208" name="Shape 1208"/>
            <p:cNvSpPr/>
            <p:nvPr/>
          </p:nvSpPr>
          <p:spPr>
            <a:xfrm>
              <a:off x="785825" y="1837675"/>
              <a:ext cx="275550" cy="305800"/>
            </a:xfrm>
            <a:custGeom>
              <a:pathLst>
                <a:path extrusionOk="0" h="12232" w="11022">
                  <a:moveTo>
                    <a:pt x="1613" y="0"/>
                  </a:moveTo>
                  <a:lnTo>
                    <a:pt x="0" y="2957"/>
                  </a:lnTo>
                  <a:lnTo>
                    <a:pt x="9275" y="12231"/>
                  </a:lnTo>
                  <a:lnTo>
                    <a:pt x="11022" y="9274"/>
                  </a:lnTo>
                  <a:lnTo>
                    <a:pt x="1613"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1209" name="Shape 1209"/>
            <p:cNvSpPr/>
            <p:nvPr/>
          </p:nvSpPr>
          <p:spPr>
            <a:xfrm>
              <a:off x="2677600" y="3632000"/>
              <a:ext cx="275575" cy="305800"/>
            </a:xfrm>
            <a:custGeom>
              <a:pathLst>
                <a:path extrusionOk="0" h="12232" w="11023">
                  <a:moveTo>
                    <a:pt x="1614" y="0"/>
                  </a:moveTo>
                  <a:lnTo>
                    <a:pt x="1" y="2957"/>
                  </a:lnTo>
                  <a:lnTo>
                    <a:pt x="9275" y="12231"/>
                  </a:lnTo>
                  <a:lnTo>
                    <a:pt x="11022" y="9274"/>
                  </a:lnTo>
                  <a:lnTo>
                    <a:pt x="1614" y="0"/>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1210" name="Shape 1210"/>
            <p:cNvSpPr/>
            <p:nvPr/>
          </p:nvSpPr>
          <p:spPr>
            <a:xfrm>
              <a:off x="819425" y="1777175"/>
              <a:ext cx="275550" cy="305800"/>
            </a:xfrm>
            <a:custGeom>
              <a:pathLst>
                <a:path extrusionOk="0" h="12232" w="11022">
                  <a:moveTo>
                    <a:pt x="1748" y="1"/>
                  </a:moveTo>
                  <a:lnTo>
                    <a:pt x="0" y="2958"/>
                  </a:lnTo>
                  <a:lnTo>
                    <a:pt x="9275" y="12232"/>
                  </a:lnTo>
                  <a:lnTo>
                    <a:pt x="11022" y="9275"/>
                  </a:lnTo>
                  <a:lnTo>
                    <a:pt x="1748" y="1"/>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1211" name="Shape 1211"/>
            <p:cNvSpPr/>
            <p:nvPr/>
          </p:nvSpPr>
          <p:spPr>
            <a:xfrm>
              <a:off x="2711200" y="3571500"/>
              <a:ext cx="275575" cy="305800"/>
            </a:xfrm>
            <a:custGeom>
              <a:pathLst>
                <a:path extrusionOk="0" h="12232" w="11023">
                  <a:moveTo>
                    <a:pt x="1748" y="1"/>
                  </a:moveTo>
                  <a:lnTo>
                    <a:pt x="1" y="2958"/>
                  </a:lnTo>
                  <a:lnTo>
                    <a:pt x="9275" y="12232"/>
                  </a:lnTo>
                  <a:lnTo>
                    <a:pt x="11022" y="9275"/>
                  </a:lnTo>
                  <a:lnTo>
                    <a:pt x="1748" y="1"/>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1212" name="Shape 1212"/>
            <p:cNvSpPr/>
            <p:nvPr/>
          </p:nvSpPr>
          <p:spPr>
            <a:xfrm>
              <a:off x="856375" y="1713350"/>
              <a:ext cx="275575" cy="309150"/>
            </a:xfrm>
            <a:custGeom>
              <a:pathLst>
                <a:path extrusionOk="0" h="12366" w="11023">
                  <a:moveTo>
                    <a:pt x="1614" y="0"/>
                  </a:moveTo>
                  <a:lnTo>
                    <a:pt x="1" y="2957"/>
                  </a:lnTo>
                  <a:lnTo>
                    <a:pt x="9275" y="12366"/>
                  </a:lnTo>
                  <a:lnTo>
                    <a:pt x="11022" y="9409"/>
                  </a:lnTo>
                  <a:lnTo>
                    <a:pt x="1614" y="0"/>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1213" name="Shape 1213"/>
            <p:cNvSpPr/>
            <p:nvPr/>
          </p:nvSpPr>
          <p:spPr>
            <a:xfrm>
              <a:off x="890000" y="1652850"/>
              <a:ext cx="275550" cy="305800"/>
            </a:xfrm>
            <a:custGeom>
              <a:pathLst>
                <a:path extrusionOk="0" h="12232" w="11022">
                  <a:moveTo>
                    <a:pt x="1747" y="1"/>
                  </a:moveTo>
                  <a:lnTo>
                    <a:pt x="0" y="2958"/>
                  </a:lnTo>
                  <a:lnTo>
                    <a:pt x="9409" y="12232"/>
                  </a:lnTo>
                  <a:lnTo>
                    <a:pt x="11021" y="9275"/>
                  </a:lnTo>
                  <a:lnTo>
                    <a:pt x="1747"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1214" name="Shape 1214"/>
            <p:cNvSpPr/>
            <p:nvPr/>
          </p:nvSpPr>
          <p:spPr>
            <a:xfrm>
              <a:off x="2748175" y="3511025"/>
              <a:ext cx="275550" cy="305800"/>
            </a:xfrm>
            <a:custGeom>
              <a:pathLst>
                <a:path extrusionOk="0" h="12232" w="11022">
                  <a:moveTo>
                    <a:pt x="1613" y="1"/>
                  </a:moveTo>
                  <a:lnTo>
                    <a:pt x="0" y="2823"/>
                  </a:lnTo>
                  <a:lnTo>
                    <a:pt x="9274" y="12232"/>
                  </a:lnTo>
                  <a:lnTo>
                    <a:pt x="11022" y="9275"/>
                  </a:lnTo>
                  <a:lnTo>
                    <a:pt x="1613"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1215" name="Shape 1215"/>
            <p:cNvSpPr/>
            <p:nvPr/>
          </p:nvSpPr>
          <p:spPr>
            <a:xfrm>
              <a:off x="2781775" y="3447175"/>
              <a:ext cx="275550" cy="305800"/>
            </a:xfrm>
            <a:custGeom>
              <a:pathLst>
                <a:path extrusionOk="0" h="12232" w="11022">
                  <a:moveTo>
                    <a:pt x="1748" y="1"/>
                  </a:moveTo>
                  <a:lnTo>
                    <a:pt x="0" y="2958"/>
                  </a:lnTo>
                  <a:lnTo>
                    <a:pt x="9409" y="12232"/>
                  </a:lnTo>
                  <a:lnTo>
                    <a:pt x="11022" y="9409"/>
                  </a:lnTo>
                  <a:lnTo>
                    <a:pt x="1748"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1216" name="Shape 1216"/>
            <p:cNvSpPr/>
            <p:nvPr/>
          </p:nvSpPr>
          <p:spPr>
            <a:xfrm>
              <a:off x="926950" y="1592375"/>
              <a:ext cx="275550" cy="305800"/>
            </a:xfrm>
            <a:custGeom>
              <a:pathLst>
                <a:path extrusionOk="0" h="12232" w="11022">
                  <a:moveTo>
                    <a:pt x="1613" y="1"/>
                  </a:moveTo>
                  <a:lnTo>
                    <a:pt x="1" y="2957"/>
                  </a:lnTo>
                  <a:lnTo>
                    <a:pt x="9275" y="12231"/>
                  </a:lnTo>
                  <a:lnTo>
                    <a:pt x="11022" y="9275"/>
                  </a:lnTo>
                  <a:lnTo>
                    <a:pt x="1613"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1217" name="Shape 1217"/>
            <p:cNvSpPr/>
            <p:nvPr/>
          </p:nvSpPr>
          <p:spPr>
            <a:xfrm>
              <a:off x="960550" y="1531900"/>
              <a:ext cx="275550" cy="305800"/>
            </a:xfrm>
            <a:custGeom>
              <a:pathLst>
                <a:path extrusionOk="0" h="12232" w="11022">
                  <a:moveTo>
                    <a:pt x="1748" y="0"/>
                  </a:moveTo>
                  <a:lnTo>
                    <a:pt x="1" y="2823"/>
                  </a:lnTo>
                  <a:lnTo>
                    <a:pt x="9409" y="12231"/>
                  </a:lnTo>
                  <a:lnTo>
                    <a:pt x="11022" y="9274"/>
                  </a:lnTo>
                  <a:lnTo>
                    <a:pt x="1748" y="0"/>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1218" name="Shape 1218"/>
            <p:cNvSpPr/>
            <p:nvPr/>
          </p:nvSpPr>
          <p:spPr>
            <a:xfrm>
              <a:off x="2818725" y="3386700"/>
              <a:ext cx="275575" cy="305800"/>
            </a:xfrm>
            <a:custGeom>
              <a:pathLst>
                <a:path extrusionOk="0" h="12232" w="11023">
                  <a:moveTo>
                    <a:pt x="1614" y="1"/>
                  </a:moveTo>
                  <a:lnTo>
                    <a:pt x="1" y="2957"/>
                  </a:lnTo>
                  <a:lnTo>
                    <a:pt x="9275" y="12231"/>
                  </a:lnTo>
                  <a:lnTo>
                    <a:pt x="11022" y="9275"/>
                  </a:lnTo>
                  <a:lnTo>
                    <a:pt x="1614" y="1"/>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1219" name="Shape 1219"/>
            <p:cNvSpPr/>
            <p:nvPr/>
          </p:nvSpPr>
          <p:spPr>
            <a:xfrm>
              <a:off x="997525" y="1468050"/>
              <a:ext cx="322600" cy="305800"/>
            </a:xfrm>
            <a:custGeom>
              <a:pathLst>
                <a:path extrusionOk="0" h="12232" w="12904">
                  <a:moveTo>
                    <a:pt x="1747" y="0"/>
                  </a:moveTo>
                  <a:lnTo>
                    <a:pt x="0" y="2957"/>
                  </a:lnTo>
                  <a:lnTo>
                    <a:pt x="9274" y="12231"/>
                  </a:lnTo>
                  <a:lnTo>
                    <a:pt x="9946" y="11291"/>
                  </a:lnTo>
                  <a:lnTo>
                    <a:pt x="12903" y="11291"/>
                  </a:lnTo>
                  <a:lnTo>
                    <a:pt x="1747"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1220" name="Shape 1220"/>
            <p:cNvSpPr/>
            <p:nvPr/>
          </p:nvSpPr>
          <p:spPr>
            <a:xfrm>
              <a:off x="2852325" y="3326225"/>
              <a:ext cx="275575" cy="305800"/>
            </a:xfrm>
            <a:custGeom>
              <a:pathLst>
                <a:path extrusionOk="0" h="12232" w="11023">
                  <a:moveTo>
                    <a:pt x="1748" y="0"/>
                  </a:moveTo>
                  <a:lnTo>
                    <a:pt x="1" y="2957"/>
                  </a:lnTo>
                  <a:lnTo>
                    <a:pt x="9409" y="12231"/>
                  </a:lnTo>
                  <a:lnTo>
                    <a:pt x="11022" y="9274"/>
                  </a:lnTo>
                  <a:lnTo>
                    <a:pt x="1748"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1221" name="Shape 1221"/>
            <p:cNvSpPr/>
            <p:nvPr/>
          </p:nvSpPr>
          <p:spPr>
            <a:xfrm>
              <a:off x="1034475" y="1431100"/>
              <a:ext cx="383075" cy="319225"/>
            </a:xfrm>
            <a:custGeom>
              <a:pathLst>
                <a:path extrusionOk="0" h="12769" w="15323">
                  <a:moveTo>
                    <a:pt x="1076" y="0"/>
                  </a:moveTo>
                  <a:lnTo>
                    <a:pt x="1" y="2016"/>
                  </a:lnTo>
                  <a:lnTo>
                    <a:pt x="10619" y="12769"/>
                  </a:lnTo>
                  <a:lnTo>
                    <a:pt x="15323" y="12769"/>
                  </a:lnTo>
                  <a:lnTo>
                    <a:pt x="2554"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1222" name="Shape 1222"/>
            <p:cNvSpPr/>
            <p:nvPr/>
          </p:nvSpPr>
          <p:spPr>
            <a:xfrm>
              <a:off x="2889300" y="3262375"/>
              <a:ext cx="275550" cy="309150"/>
            </a:xfrm>
            <a:custGeom>
              <a:pathLst>
                <a:path extrusionOk="0" h="12366" w="11022">
                  <a:moveTo>
                    <a:pt x="1748" y="0"/>
                  </a:moveTo>
                  <a:lnTo>
                    <a:pt x="0" y="2957"/>
                  </a:lnTo>
                  <a:lnTo>
                    <a:pt x="9274" y="12366"/>
                  </a:lnTo>
                  <a:lnTo>
                    <a:pt x="11022" y="9409"/>
                  </a:lnTo>
                  <a:lnTo>
                    <a:pt x="1748"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1223" name="Shape 1223"/>
            <p:cNvSpPr/>
            <p:nvPr/>
          </p:nvSpPr>
          <p:spPr>
            <a:xfrm>
              <a:off x="1078150" y="1431100"/>
              <a:ext cx="436850" cy="319225"/>
            </a:xfrm>
            <a:custGeom>
              <a:pathLst>
                <a:path extrusionOk="0" h="12769" w="17474">
                  <a:moveTo>
                    <a:pt x="1" y="0"/>
                  </a:moveTo>
                  <a:lnTo>
                    <a:pt x="12770" y="12769"/>
                  </a:lnTo>
                  <a:lnTo>
                    <a:pt x="17474" y="12769"/>
                  </a:lnTo>
                  <a:lnTo>
                    <a:pt x="4705"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1224" name="Shape 1224"/>
            <p:cNvSpPr/>
            <p:nvPr/>
          </p:nvSpPr>
          <p:spPr>
            <a:xfrm>
              <a:off x="2926250" y="3201900"/>
              <a:ext cx="272200" cy="305800"/>
            </a:xfrm>
            <a:custGeom>
              <a:pathLst>
                <a:path extrusionOk="0" h="12232" w="10888">
                  <a:moveTo>
                    <a:pt x="1614" y="0"/>
                  </a:moveTo>
                  <a:lnTo>
                    <a:pt x="1" y="2957"/>
                  </a:lnTo>
                  <a:lnTo>
                    <a:pt x="9275" y="12231"/>
                  </a:lnTo>
                  <a:lnTo>
                    <a:pt x="10888" y="9274"/>
                  </a:lnTo>
                  <a:lnTo>
                    <a:pt x="1614"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1225" name="Shape 1225"/>
            <p:cNvSpPr/>
            <p:nvPr/>
          </p:nvSpPr>
          <p:spPr>
            <a:xfrm>
              <a:off x="1175600" y="1431100"/>
              <a:ext cx="436850" cy="319225"/>
            </a:xfrm>
            <a:custGeom>
              <a:pathLst>
                <a:path extrusionOk="0" h="12769" w="17474">
                  <a:moveTo>
                    <a:pt x="1" y="0"/>
                  </a:moveTo>
                  <a:lnTo>
                    <a:pt x="12769" y="12769"/>
                  </a:lnTo>
                  <a:lnTo>
                    <a:pt x="17474" y="12769"/>
                  </a:lnTo>
                  <a:lnTo>
                    <a:pt x="4705" y="0"/>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1226" name="Shape 1226"/>
            <p:cNvSpPr/>
            <p:nvPr/>
          </p:nvSpPr>
          <p:spPr>
            <a:xfrm>
              <a:off x="2959850" y="3141400"/>
              <a:ext cx="275575" cy="305800"/>
            </a:xfrm>
            <a:custGeom>
              <a:pathLst>
                <a:path extrusionOk="0" h="12232" w="11023">
                  <a:moveTo>
                    <a:pt x="1748" y="1"/>
                  </a:moveTo>
                  <a:lnTo>
                    <a:pt x="1" y="2958"/>
                  </a:lnTo>
                  <a:lnTo>
                    <a:pt x="9275" y="12232"/>
                  </a:lnTo>
                  <a:lnTo>
                    <a:pt x="11022" y="9275"/>
                  </a:lnTo>
                  <a:lnTo>
                    <a:pt x="1748" y="1"/>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1227" name="Shape 1227"/>
            <p:cNvSpPr/>
            <p:nvPr/>
          </p:nvSpPr>
          <p:spPr>
            <a:xfrm>
              <a:off x="2996825" y="3077575"/>
              <a:ext cx="275550" cy="309150"/>
            </a:xfrm>
            <a:custGeom>
              <a:pathLst>
                <a:path extrusionOk="0" h="12366" w="11022">
                  <a:moveTo>
                    <a:pt x="1613" y="0"/>
                  </a:moveTo>
                  <a:lnTo>
                    <a:pt x="0" y="2957"/>
                  </a:lnTo>
                  <a:lnTo>
                    <a:pt x="9275" y="12366"/>
                  </a:lnTo>
                  <a:lnTo>
                    <a:pt x="11022" y="9409"/>
                  </a:lnTo>
                  <a:lnTo>
                    <a:pt x="1613"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1228" name="Shape 1228"/>
            <p:cNvSpPr/>
            <p:nvPr/>
          </p:nvSpPr>
          <p:spPr>
            <a:xfrm>
              <a:off x="1273050" y="1431100"/>
              <a:ext cx="433500" cy="319225"/>
            </a:xfrm>
            <a:custGeom>
              <a:pathLst>
                <a:path extrusionOk="0" h="12769" w="17340">
                  <a:moveTo>
                    <a:pt x="0" y="0"/>
                  </a:moveTo>
                  <a:lnTo>
                    <a:pt x="12769" y="12769"/>
                  </a:lnTo>
                  <a:lnTo>
                    <a:pt x="17339" y="12769"/>
                  </a:lnTo>
                  <a:lnTo>
                    <a:pt x="4705"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1229" name="Shape 1229"/>
            <p:cNvSpPr/>
            <p:nvPr/>
          </p:nvSpPr>
          <p:spPr>
            <a:xfrm>
              <a:off x="1370500" y="1431100"/>
              <a:ext cx="433475" cy="319225"/>
            </a:xfrm>
            <a:custGeom>
              <a:pathLst>
                <a:path extrusionOk="0" h="12769" w="17339">
                  <a:moveTo>
                    <a:pt x="0" y="0"/>
                  </a:moveTo>
                  <a:lnTo>
                    <a:pt x="12769" y="12769"/>
                  </a:lnTo>
                  <a:lnTo>
                    <a:pt x="17339" y="12769"/>
                  </a:lnTo>
                  <a:lnTo>
                    <a:pt x="4705" y="0"/>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1230" name="Shape 1230"/>
            <p:cNvSpPr/>
            <p:nvPr/>
          </p:nvSpPr>
          <p:spPr>
            <a:xfrm>
              <a:off x="3030425" y="3017075"/>
              <a:ext cx="275550" cy="305800"/>
            </a:xfrm>
            <a:custGeom>
              <a:pathLst>
                <a:path extrusionOk="0" h="12232" w="11022">
                  <a:moveTo>
                    <a:pt x="1748" y="1"/>
                  </a:moveTo>
                  <a:lnTo>
                    <a:pt x="1" y="2958"/>
                  </a:lnTo>
                  <a:lnTo>
                    <a:pt x="9409" y="12232"/>
                  </a:lnTo>
                  <a:lnTo>
                    <a:pt x="11022" y="9275"/>
                  </a:lnTo>
                  <a:lnTo>
                    <a:pt x="1748" y="1"/>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1231" name="Shape 1231"/>
            <p:cNvSpPr/>
            <p:nvPr/>
          </p:nvSpPr>
          <p:spPr>
            <a:xfrm>
              <a:off x="1467950" y="1431100"/>
              <a:ext cx="433475" cy="319225"/>
            </a:xfrm>
            <a:custGeom>
              <a:pathLst>
                <a:path extrusionOk="0" h="12769" w="17339">
                  <a:moveTo>
                    <a:pt x="0" y="0"/>
                  </a:moveTo>
                  <a:lnTo>
                    <a:pt x="12769" y="12769"/>
                  </a:lnTo>
                  <a:lnTo>
                    <a:pt x="17339" y="12769"/>
                  </a:lnTo>
                  <a:lnTo>
                    <a:pt x="4570"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1232" name="Shape 1232"/>
            <p:cNvSpPr/>
            <p:nvPr/>
          </p:nvSpPr>
          <p:spPr>
            <a:xfrm>
              <a:off x="3067375" y="2956600"/>
              <a:ext cx="275575" cy="305800"/>
            </a:xfrm>
            <a:custGeom>
              <a:pathLst>
                <a:path extrusionOk="0" h="12232" w="11023">
                  <a:moveTo>
                    <a:pt x="1614" y="0"/>
                  </a:moveTo>
                  <a:lnTo>
                    <a:pt x="1" y="2957"/>
                  </a:lnTo>
                  <a:lnTo>
                    <a:pt x="9275" y="12231"/>
                  </a:lnTo>
                  <a:lnTo>
                    <a:pt x="11022" y="9275"/>
                  </a:lnTo>
                  <a:lnTo>
                    <a:pt x="1614"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1233" name="Shape 1233"/>
            <p:cNvSpPr/>
            <p:nvPr/>
          </p:nvSpPr>
          <p:spPr>
            <a:xfrm>
              <a:off x="1565375" y="1431100"/>
              <a:ext cx="433500" cy="319225"/>
            </a:xfrm>
            <a:custGeom>
              <a:pathLst>
                <a:path extrusionOk="0" h="12769" w="17340">
                  <a:moveTo>
                    <a:pt x="1" y="0"/>
                  </a:moveTo>
                  <a:lnTo>
                    <a:pt x="12635" y="12769"/>
                  </a:lnTo>
                  <a:lnTo>
                    <a:pt x="17339" y="12769"/>
                  </a:lnTo>
                  <a:lnTo>
                    <a:pt x="4571"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1234" name="Shape 1234"/>
            <p:cNvSpPr/>
            <p:nvPr/>
          </p:nvSpPr>
          <p:spPr>
            <a:xfrm>
              <a:off x="3101000" y="2896125"/>
              <a:ext cx="275550" cy="305800"/>
            </a:xfrm>
            <a:custGeom>
              <a:pathLst>
                <a:path extrusionOk="0" h="12232" w="11022">
                  <a:moveTo>
                    <a:pt x="1747" y="0"/>
                  </a:moveTo>
                  <a:lnTo>
                    <a:pt x="0" y="2823"/>
                  </a:lnTo>
                  <a:lnTo>
                    <a:pt x="9409" y="12231"/>
                  </a:lnTo>
                  <a:lnTo>
                    <a:pt x="11021" y="9274"/>
                  </a:lnTo>
                  <a:lnTo>
                    <a:pt x="1747"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1235" name="Shape 1235"/>
            <p:cNvSpPr/>
            <p:nvPr/>
          </p:nvSpPr>
          <p:spPr>
            <a:xfrm>
              <a:off x="3137950" y="2802025"/>
              <a:ext cx="275550" cy="336050"/>
            </a:xfrm>
            <a:custGeom>
              <a:pathLst>
                <a:path extrusionOk="0" h="13442" w="11022">
                  <a:moveTo>
                    <a:pt x="404" y="1"/>
                  </a:moveTo>
                  <a:lnTo>
                    <a:pt x="1" y="404"/>
                  </a:lnTo>
                  <a:lnTo>
                    <a:pt x="1076" y="2286"/>
                  </a:lnTo>
                  <a:lnTo>
                    <a:pt x="1" y="4167"/>
                  </a:lnTo>
                  <a:lnTo>
                    <a:pt x="9275" y="13441"/>
                  </a:lnTo>
                  <a:lnTo>
                    <a:pt x="11022" y="10619"/>
                  </a:lnTo>
                  <a:lnTo>
                    <a:pt x="404" y="1"/>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1236" name="Shape 1236"/>
            <p:cNvSpPr/>
            <p:nvPr/>
          </p:nvSpPr>
          <p:spPr>
            <a:xfrm>
              <a:off x="1662825" y="1431100"/>
              <a:ext cx="433500" cy="319225"/>
            </a:xfrm>
            <a:custGeom>
              <a:pathLst>
                <a:path extrusionOk="0" h="12769" w="17340">
                  <a:moveTo>
                    <a:pt x="1" y="0"/>
                  </a:moveTo>
                  <a:lnTo>
                    <a:pt x="12635" y="12769"/>
                  </a:lnTo>
                  <a:lnTo>
                    <a:pt x="17339" y="12769"/>
                  </a:lnTo>
                  <a:lnTo>
                    <a:pt x="4571" y="0"/>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1237" name="Shape 1237"/>
            <p:cNvSpPr/>
            <p:nvPr/>
          </p:nvSpPr>
          <p:spPr>
            <a:xfrm>
              <a:off x="3006900" y="2573550"/>
              <a:ext cx="440200" cy="504050"/>
            </a:xfrm>
            <a:custGeom>
              <a:pathLst>
                <a:path extrusionOk="0" h="20162" w="17608">
                  <a:moveTo>
                    <a:pt x="404" y="0"/>
                  </a:moveTo>
                  <a:lnTo>
                    <a:pt x="1" y="269"/>
                  </a:lnTo>
                  <a:lnTo>
                    <a:pt x="5243" y="9543"/>
                  </a:lnTo>
                  <a:lnTo>
                    <a:pt x="15995" y="20161"/>
                  </a:lnTo>
                  <a:lnTo>
                    <a:pt x="17608" y="17204"/>
                  </a:lnTo>
                  <a:lnTo>
                    <a:pt x="404"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1238" name="Shape 1238"/>
            <p:cNvSpPr/>
            <p:nvPr/>
          </p:nvSpPr>
          <p:spPr>
            <a:xfrm>
              <a:off x="1760275" y="1431100"/>
              <a:ext cx="433500" cy="319225"/>
            </a:xfrm>
            <a:custGeom>
              <a:pathLst>
                <a:path extrusionOk="0" h="12769" w="17340">
                  <a:moveTo>
                    <a:pt x="1" y="0"/>
                  </a:moveTo>
                  <a:lnTo>
                    <a:pt x="12635" y="12769"/>
                  </a:lnTo>
                  <a:lnTo>
                    <a:pt x="17339" y="12769"/>
                  </a:lnTo>
                  <a:lnTo>
                    <a:pt x="4570"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1239" name="Shape 1239"/>
            <p:cNvSpPr/>
            <p:nvPr/>
          </p:nvSpPr>
          <p:spPr>
            <a:xfrm>
              <a:off x="1854350" y="1431100"/>
              <a:ext cx="436850" cy="319225"/>
            </a:xfrm>
            <a:custGeom>
              <a:pathLst>
                <a:path extrusionOk="0" h="12769" w="17474">
                  <a:moveTo>
                    <a:pt x="1" y="0"/>
                  </a:moveTo>
                  <a:lnTo>
                    <a:pt x="12770" y="12769"/>
                  </a:lnTo>
                  <a:lnTo>
                    <a:pt x="17474" y="12769"/>
                  </a:lnTo>
                  <a:lnTo>
                    <a:pt x="4705" y="0"/>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1240" name="Shape 1240"/>
            <p:cNvSpPr/>
            <p:nvPr/>
          </p:nvSpPr>
          <p:spPr>
            <a:xfrm>
              <a:off x="2872500" y="2345050"/>
              <a:ext cx="611575" cy="672050"/>
            </a:xfrm>
            <a:custGeom>
              <a:pathLst>
                <a:path extrusionOk="0" h="26882" w="24463">
                  <a:moveTo>
                    <a:pt x="538" y="1"/>
                  </a:moveTo>
                  <a:lnTo>
                    <a:pt x="0" y="269"/>
                  </a:lnTo>
                  <a:lnTo>
                    <a:pt x="5377" y="9409"/>
                  </a:lnTo>
                  <a:lnTo>
                    <a:pt x="22715" y="26882"/>
                  </a:lnTo>
                  <a:lnTo>
                    <a:pt x="24462" y="23925"/>
                  </a:lnTo>
                  <a:lnTo>
                    <a:pt x="538" y="1"/>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1241" name="Shape 1241"/>
            <p:cNvSpPr/>
            <p:nvPr/>
          </p:nvSpPr>
          <p:spPr>
            <a:xfrm>
              <a:off x="2741450" y="2113200"/>
              <a:ext cx="779575" cy="843425"/>
            </a:xfrm>
            <a:custGeom>
              <a:pathLst>
                <a:path extrusionOk="0" h="33737" w="31183">
                  <a:moveTo>
                    <a:pt x="404" y="0"/>
                  </a:moveTo>
                  <a:lnTo>
                    <a:pt x="0" y="404"/>
                  </a:lnTo>
                  <a:lnTo>
                    <a:pt x="5242" y="9543"/>
                  </a:lnTo>
                  <a:lnTo>
                    <a:pt x="29436" y="33736"/>
                  </a:lnTo>
                  <a:lnTo>
                    <a:pt x="31183" y="30780"/>
                  </a:lnTo>
                  <a:lnTo>
                    <a:pt x="404"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1242" name="Shape 1242"/>
            <p:cNvSpPr/>
            <p:nvPr/>
          </p:nvSpPr>
          <p:spPr>
            <a:xfrm>
              <a:off x="1951800" y="1431100"/>
              <a:ext cx="433500" cy="319225"/>
            </a:xfrm>
            <a:custGeom>
              <a:pathLst>
                <a:path extrusionOk="0" h="12769" w="17340">
                  <a:moveTo>
                    <a:pt x="1" y="0"/>
                  </a:moveTo>
                  <a:lnTo>
                    <a:pt x="12769" y="12769"/>
                  </a:lnTo>
                  <a:lnTo>
                    <a:pt x="17339" y="12769"/>
                  </a:lnTo>
                  <a:lnTo>
                    <a:pt x="4705"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1243" name="Shape 1243"/>
            <p:cNvSpPr/>
            <p:nvPr/>
          </p:nvSpPr>
          <p:spPr>
            <a:xfrm>
              <a:off x="2049250" y="1431100"/>
              <a:ext cx="433500" cy="319225"/>
            </a:xfrm>
            <a:custGeom>
              <a:pathLst>
                <a:path extrusionOk="0" h="12769" w="17340">
                  <a:moveTo>
                    <a:pt x="1" y="0"/>
                  </a:moveTo>
                  <a:lnTo>
                    <a:pt x="12769" y="12769"/>
                  </a:lnTo>
                  <a:lnTo>
                    <a:pt x="17339" y="12769"/>
                  </a:lnTo>
                  <a:lnTo>
                    <a:pt x="4705" y="0"/>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1244" name="Shape 1244"/>
            <p:cNvSpPr/>
            <p:nvPr/>
          </p:nvSpPr>
          <p:spPr>
            <a:xfrm>
              <a:off x="2610400" y="1884700"/>
              <a:ext cx="924075" cy="1008075"/>
            </a:xfrm>
            <a:custGeom>
              <a:pathLst>
                <a:path extrusionOk="0" h="40323" w="36963">
                  <a:moveTo>
                    <a:pt x="404" y="1"/>
                  </a:moveTo>
                  <a:lnTo>
                    <a:pt x="1" y="270"/>
                  </a:lnTo>
                  <a:lnTo>
                    <a:pt x="5242" y="9544"/>
                  </a:lnTo>
                  <a:lnTo>
                    <a:pt x="36022" y="40323"/>
                  </a:lnTo>
                  <a:lnTo>
                    <a:pt x="36963" y="38979"/>
                  </a:lnTo>
                  <a:lnTo>
                    <a:pt x="33737" y="33334"/>
                  </a:lnTo>
                  <a:lnTo>
                    <a:pt x="404" y="1"/>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1245" name="Shape 1245"/>
            <p:cNvSpPr/>
            <p:nvPr/>
          </p:nvSpPr>
          <p:spPr>
            <a:xfrm>
              <a:off x="2146700" y="1431100"/>
              <a:ext cx="1307125" cy="1297025"/>
            </a:xfrm>
            <a:custGeom>
              <a:pathLst>
                <a:path extrusionOk="0" h="51881" w="52285">
                  <a:moveTo>
                    <a:pt x="0" y="0"/>
                  </a:moveTo>
                  <a:lnTo>
                    <a:pt x="12769" y="12769"/>
                  </a:lnTo>
                  <a:lnTo>
                    <a:pt x="15188" y="12769"/>
                  </a:lnTo>
                  <a:lnTo>
                    <a:pt x="18549" y="18548"/>
                  </a:lnTo>
                  <a:lnTo>
                    <a:pt x="51882" y="51881"/>
                  </a:lnTo>
                  <a:lnTo>
                    <a:pt x="52285" y="51478"/>
                  </a:lnTo>
                  <a:lnTo>
                    <a:pt x="46909" y="42338"/>
                  </a:lnTo>
                  <a:lnTo>
                    <a:pt x="4570" y="0"/>
                  </a:lnTo>
                  <a:close/>
                </a:path>
              </a:pathLst>
            </a:custGeom>
            <a:solidFill>
              <a:srgbClr val="2D9CDF"/>
            </a:solidFill>
            <a:ln>
              <a:noFill/>
            </a:ln>
          </p:spPr>
          <p:txBody>
            <a:bodyPr anchorCtr="0" anchor="ctr" bIns="91425" lIns="91425" rIns="91425" tIns="91425">
              <a:noAutofit/>
            </a:bodyPr>
            <a:lstStyle/>
            <a:p>
              <a:pPr lvl="0">
                <a:spcBef>
                  <a:spcPts val="0"/>
                </a:spcBef>
                <a:buNone/>
              </a:pPr>
              <a:r>
                <a:t/>
              </a:r>
              <a:endParaRPr/>
            </a:p>
          </p:txBody>
        </p:sp>
        <p:sp>
          <p:nvSpPr>
            <p:cNvPr id="1246" name="Shape 1246"/>
            <p:cNvSpPr/>
            <p:nvPr/>
          </p:nvSpPr>
          <p:spPr>
            <a:xfrm>
              <a:off x="2244150" y="1431100"/>
              <a:ext cx="1075275" cy="1065175"/>
            </a:xfrm>
            <a:custGeom>
              <a:pathLst>
                <a:path extrusionOk="0" h="42607" w="43011">
                  <a:moveTo>
                    <a:pt x="0" y="0"/>
                  </a:moveTo>
                  <a:lnTo>
                    <a:pt x="42607" y="42607"/>
                  </a:lnTo>
                  <a:lnTo>
                    <a:pt x="43011" y="42338"/>
                  </a:lnTo>
                  <a:lnTo>
                    <a:pt x="37769" y="33064"/>
                  </a:lnTo>
                  <a:lnTo>
                    <a:pt x="4570" y="0"/>
                  </a:lnTo>
                  <a:close/>
                </a:path>
              </a:pathLst>
            </a:custGeom>
            <a:solidFill>
              <a:srgbClr val="2F9AE0"/>
            </a:solidFill>
            <a:ln>
              <a:noFill/>
            </a:ln>
          </p:spPr>
          <p:txBody>
            <a:bodyPr anchorCtr="0" anchor="ctr" bIns="91425" lIns="91425" rIns="91425" tIns="91425">
              <a:noAutofit/>
            </a:bodyPr>
            <a:lstStyle/>
            <a:p>
              <a:pPr lvl="0">
                <a:spcBef>
                  <a:spcPts val="0"/>
                </a:spcBef>
                <a:buNone/>
              </a:pPr>
              <a:r>
                <a:t/>
              </a:r>
              <a:endParaRPr/>
            </a:p>
          </p:txBody>
        </p:sp>
        <p:sp>
          <p:nvSpPr>
            <p:cNvPr id="1247" name="Shape 1247"/>
            <p:cNvSpPr/>
            <p:nvPr/>
          </p:nvSpPr>
          <p:spPr>
            <a:xfrm>
              <a:off x="2341575" y="1431100"/>
              <a:ext cx="846800" cy="836700"/>
            </a:xfrm>
            <a:custGeom>
              <a:pathLst>
                <a:path extrusionOk="0" h="33468" w="33872">
                  <a:moveTo>
                    <a:pt x="1" y="0"/>
                  </a:moveTo>
                  <a:lnTo>
                    <a:pt x="33468" y="33467"/>
                  </a:lnTo>
                  <a:lnTo>
                    <a:pt x="33872" y="33198"/>
                  </a:lnTo>
                  <a:lnTo>
                    <a:pt x="28495" y="23924"/>
                  </a:lnTo>
                  <a:lnTo>
                    <a:pt x="4571" y="0"/>
                  </a:lnTo>
                  <a:close/>
                </a:path>
              </a:pathLst>
            </a:custGeom>
            <a:solidFill>
              <a:srgbClr val="3098E0"/>
            </a:solidFill>
            <a:ln>
              <a:noFill/>
            </a:ln>
          </p:spPr>
          <p:txBody>
            <a:bodyPr anchorCtr="0" anchor="ctr" bIns="91425" lIns="91425" rIns="91425" tIns="91425">
              <a:noAutofit/>
            </a:bodyPr>
            <a:lstStyle/>
            <a:p>
              <a:pPr lvl="0">
                <a:spcBef>
                  <a:spcPts val="0"/>
                </a:spcBef>
                <a:buNone/>
              </a:pPr>
              <a:r>
                <a:t/>
              </a:r>
              <a:endParaRPr/>
            </a:p>
          </p:txBody>
        </p:sp>
        <p:sp>
          <p:nvSpPr>
            <p:cNvPr id="1248" name="Shape 1248"/>
            <p:cNvSpPr/>
            <p:nvPr/>
          </p:nvSpPr>
          <p:spPr>
            <a:xfrm>
              <a:off x="2439025" y="1431100"/>
              <a:ext cx="618300" cy="608200"/>
            </a:xfrm>
            <a:custGeom>
              <a:pathLst>
                <a:path extrusionOk="0" h="24328" w="24732">
                  <a:moveTo>
                    <a:pt x="1" y="0"/>
                  </a:moveTo>
                  <a:lnTo>
                    <a:pt x="24194" y="24328"/>
                  </a:lnTo>
                  <a:lnTo>
                    <a:pt x="24732" y="23924"/>
                  </a:lnTo>
                  <a:lnTo>
                    <a:pt x="19355" y="14785"/>
                  </a:lnTo>
                  <a:lnTo>
                    <a:pt x="4571" y="0"/>
                  </a:lnTo>
                  <a:close/>
                </a:path>
              </a:pathLst>
            </a:custGeom>
            <a:solidFill>
              <a:srgbClr val="3196E1"/>
            </a:solidFill>
            <a:ln>
              <a:noFill/>
            </a:ln>
          </p:spPr>
          <p:txBody>
            <a:bodyPr anchorCtr="0" anchor="ctr" bIns="91425" lIns="91425" rIns="91425" tIns="91425">
              <a:noAutofit/>
            </a:bodyPr>
            <a:lstStyle/>
            <a:p>
              <a:pPr lvl="0">
                <a:spcBef>
                  <a:spcPts val="0"/>
                </a:spcBef>
                <a:buNone/>
              </a:pPr>
              <a:r>
                <a:t/>
              </a:r>
              <a:endParaRPr/>
            </a:p>
          </p:txBody>
        </p:sp>
        <p:sp>
          <p:nvSpPr>
            <p:cNvPr id="1249" name="Shape 1249"/>
            <p:cNvSpPr/>
            <p:nvPr/>
          </p:nvSpPr>
          <p:spPr>
            <a:xfrm>
              <a:off x="2533125" y="1431100"/>
              <a:ext cx="389800" cy="376350"/>
            </a:xfrm>
            <a:custGeom>
              <a:pathLst>
                <a:path extrusionOk="0" h="15054" w="15592">
                  <a:moveTo>
                    <a:pt x="0" y="0"/>
                  </a:moveTo>
                  <a:lnTo>
                    <a:pt x="15188" y="15054"/>
                  </a:lnTo>
                  <a:lnTo>
                    <a:pt x="15591" y="14785"/>
                  </a:lnTo>
                  <a:lnTo>
                    <a:pt x="10350" y="5645"/>
                  </a:lnTo>
                  <a:lnTo>
                    <a:pt x="4704" y="0"/>
                  </a:lnTo>
                  <a:close/>
                </a:path>
              </a:pathLst>
            </a:custGeom>
            <a:solidFill>
              <a:srgbClr val="3295E1"/>
            </a:solidFill>
            <a:ln>
              <a:noFill/>
            </a:ln>
          </p:spPr>
          <p:txBody>
            <a:bodyPr anchorCtr="0" anchor="ctr" bIns="91425" lIns="91425" rIns="91425" tIns="91425">
              <a:noAutofit/>
            </a:bodyPr>
            <a:lstStyle/>
            <a:p>
              <a:pPr lvl="0">
                <a:spcBef>
                  <a:spcPts val="0"/>
                </a:spcBef>
                <a:buNone/>
              </a:pPr>
              <a:r>
                <a:t/>
              </a:r>
              <a:endParaRPr/>
            </a:p>
          </p:txBody>
        </p:sp>
        <p:sp>
          <p:nvSpPr>
            <p:cNvPr id="1250" name="Shape 1250"/>
            <p:cNvSpPr/>
            <p:nvPr/>
          </p:nvSpPr>
          <p:spPr>
            <a:xfrm>
              <a:off x="2630575" y="1431100"/>
              <a:ext cx="161300" cy="147850"/>
            </a:xfrm>
            <a:custGeom>
              <a:pathLst>
                <a:path extrusionOk="0" h="5914" w="6452">
                  <a:moveTo>
                    <a:pt x="0" y="0"/>
                  </a:moveTo>
                  <a:lnTo>
                    <a:pt x="6048" y="5914"/>
                  </a:lnTo>
                  <a:lnTo>
                    <a:pt x="6452" y="5645"/>
                  </a:lnTo>
                  <a:lnTo>
                    <a:pt x="3226" y="0"/>
                  </a:lnTo>
                  <a:close/>
                </a:path>
              </a:pathLst>
            </a:custGeom>
            <a:solidFill>
              <a:srgbClr val="3393E2"/>
            </a:solidFill>
            <a:ln>
              <a:noFill/>
            </a:ln>
          </p:spPr>
          <p:txBody>
            <a:bodyPr anchorCtr="0" anchor="ctr" bIns="91425" lIns="91425" rIns="91425" tIns="91425">
              <a:noAutofit/>
            </a:bodyPr>
            <a:lstStyle/>
            <a:p>
              <a:pPr lvl="0">
                <a:spcBef>
                  <a:spcPts val="0"/>
                </a:spcBef>
                <a:buNone/>
              </a:pPr>
              <a:r>
                <a:t/>
              </a:r>
              <a:endParaRPr/>
            </a:p>
          </p:txBody>
        </p:sp>
      </p:grpSp>
      <p:sp>
        <p:nvSpPr>
          <p:cNvPr id="1251" name="Shape 1251"/>
          <p:cNvSpPr/>
          <p:nvPr/>
        </p:nvSpPr>
        <p:spPr>
          <a:xfrm flipH="1" rot="10800000">
            <a:off x="8486774" y="4230775"/>
            <a:ext cx="819899" cy="710099"/>
          </a:xfrm>
          <a:prstGeom prst="hexagon">
            <a:avLst>
              <a:gd fmla="val 28678" name="adj"/>
              <a:gd fmla="val 115470" name="vf"/>
            </a:avLst>
          </a:prstGeom>
          <a:noFill/>
          <a:ln cap="flat" cmpd="sng" w="9525">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52" name="Shape 1252"/>
          <p:cNvSpPr/>
          <p:nvPr/>
        </p:nvSpPr>
        <p:spPr>
          <a:xfrm flipH="1" rot="10800000">
            <a:off x="8124824" y="4615699"/>
            <a:ext cx="428700" cy="371100"/>
          </a:xfrm>
          <a:prstGeom prst="hexagon">
            <a:avLst>
              <a:gd fmla="val 28678" name="adj"/>
              <a:gd fmla="val 115470" name="vf"/>
            </a:avLst>
          </a:prstGeom>
          <a:solidFill>
            <a:srgbClr val="3292E1"/>
          </a:solidFill>
          <a:ln>
            <a:noFill/>
          </a:ln>
        </p:spPr>
        <p:txBody>
          <a:bodyPr anchorCtr="0" anchor="ctr" bIns="91425" lIns="91425" rIns="91425" tIns="91425">
            <a:noAutofit/>
          </a:bodyPr>
          <a:lstStyle/>
          <a:p>
            <a:pPr lvl="0">
              <a:spcBef>
                <a:spcPts val="0"/>
              </a:spcBef>
              <a:buNone/>
            </a:pPr>
            <a:r>
              <a:t/>
            </a:r>
            <a:endParaRPr/>
          </a:p>
        </p:txBody>
      </p:sp>
      <p:sp>
        <p:nvSpPr>
          <p:cNvPr id="1253" name="Shape 1253"/>
          <p:cNvSpPr/>
          <p:nvPr/>
        </p:nvSpPr>
        <p:spPr>
          <a:xfrm flipH="1" rot="10800000">
            <a:off x="7821347" y="2935400"/>
            <a:ext cx="819899" cy="709799"/>
          </a:xfrm>
          <a:prstGeom prst="hexagon">
            <a:avLst>
              <a:gd fmla="val 28678" name="adj"/>
              <a:gd fmla="val 115470" name="vf"/>
            </a:avLst>
          </a:pr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254" name="Shape 1254"/>
          <p:cNvSpPr/>
          <p:nvPr/>
        </p:nvSpPr>
        <p:spPr>
          <a:xfrm flipH="1" rot="10800000">
            <a:off x="8486775" y="3512174"/>
            <a:ext cx="358799" cy="310500"/>
          </a:xfrm>
          <a:prstGeom prst="hexagon">
            <a:avLst>
              <a:gd fmla="val 28678" name="adj"/>
              <a:gd fmla="val 115470" name="vf"/>
            </a:avLst>
          </a:prstGeom>
          <a:noFill/>
          <a:ln cap="flat" cmpd="sng" w="19050">
            <a:solidFill>
              <a:srgbClr val="00E1C6"/>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55" name="Shape 1255"/>
          <p:cNvSpPr/>
          <p:nvPr/>
        </p:nvSpPr>
        <p:spPr>
          <a:xfrm>
            <a:off x="8772688" y="4461807"/>
            <a:ext cx="248072" cy="248057"/>
          </a:xfrm>
          <a:custGeom>
            <a:pathLst>
              <a:path extrusionOk="0" h="16999" w="17000">
                <a:moveTo>
                  <a:pt x="8769" y="5740"/>
                </a:moveTo>
                <a:lnTo>
                  <a:pt x="9037" y="5788"/>
                </a:lnTo>
                <a:lnTo>
                  <a:pt x="9282" y="5862"/>
                </a:lnTo>
                <a:lnTo>
                  <a:pt x="9550" y="5935"/>
                </a:lnTo>
                <a:lnTo>
                  <a:pt x="9794" y="6057"/>
                </a:lnTo>
                <a:lnTo>
                  <a:pt x="10014" y="6204"/>
                </a:lnTo>
                <a:lnTo>
                  <a:pt x="10234" y="6350"/>
                </a:lnTo>
                <a:lnTo>
                  <a:pt x="10454" y="6546"/>
                </a:lnTo>
                <a:lnTo>
                  <a:pt x="10649" y="6765"/>
                </a:lnTo>
                <a:lnTo>
                  <a:pt x="10796" y="6985"/>
                </a:lnTo>
                <a:lnTo>
                  <a:pt x="10942" y="7205"/>
                </a:lnTo>
                <a:lnTo>
                  <a:pt x="11064" y="7449"/>
                </a:lnTo>
                <a:lnTo>
                  <a:pt x="11138" y="7718"/>
                </a:lnTo>
                <a:lnTo>
                  <a:pt x="11211" y="7962"/>
                </a:lnTo>
                <a:lnTo>
                  <a:pt x="11260" y="8231"/>
                </a:lnTo>
                <a:lnTo>
                  <a:pt x="11260" y="8499"/>
                </a:lnTo>
                <a:lnTo>
                  <a:pt x="11260" y="8768"/>
                </a:lnTo>
                <a:lnTo>
                  <a:pt x="11211" y="9037"/>
                </a:lnTo>
                <a:lnTo>
                  <a:pt x="11138" y="9281"/>
                </a:lnTo>
                <a:lnTo>
                  <a:pt x="11064" y="9550"/>
                </a:lnTo>
                <a:lnTo>
                  <a:pt x="10942" y="9794"/>
                </a:lnTo>
                <a:lnTo>
                  <a:pt x="10796" y="10014"/>
                </a:lnTo>
                <a:lnTo>
                  <a:pt x="10649" y="10233"/>
                </a:lnTo>
                <a:lnTo>
                  <a:pt x="10454" y="10453"/>
                </a:lnTo>
                <a:lnTo>
                  <a:pt x="10234" y="10649"/>
                </a:lnTo>
                <a:lnTo>
                  <a:pt x="10014" y="10795"/>
                </a:lnTo>
                <a:lnTo>
                  <a:pt x="9794" y="10942"/>
                </a:lnTo>
                <a:lnTo>
                  <a:pt x="9550" y="11064"/>
                </a:lnTo>
                <a:lnTo>
                  <a:pt x="9282" y="11137"/>
                </a:lnTo>
                <a:lnTo>
                  <a:pt x="9037" y="11210"/>
                </a:lnTo>
                <a:lnTo>
                  <a:pt x="8769" y="11259"/>
                </a:lnTo>
                <a:lnTo>
                  <a:pt x="8231" y="11259"/>
                </a:lnTo>
                <a:lnTo>
                  <a:pt x="7963" y="11210"/>
                </a:lnTo>
                <a:lnTo>
                  <a:pt x="7719" y="11137"/>
                </a:lnTo>
                <a:lnTo>
                  <a:pt x="7450" y="11064"/>
                </a:lnTo>
                <a:lnTo>
                  <a:pt x="7206" y="10942"/>
                </a:lnTo>
                <a:lnTo>
                  <a:pt x="6986" y="10795"/>
                </a:lnTo>
                <a:lnTo>
                  <a:pt x="6766" y="10649"/>
                </a:lnTo>
                <a:lnTo>
                  <a:pt x="6546" y="10453"/>
                </a:lnTo>
                <a:lnTo>
                  <a:pt x="6351" y="10233"/>
                </a:lnTo>
                <a:lnTo>
                  <a:pt x="6204" y="10014"/>
                </a:lnTo>
                <a:lnTo>
                  <a:pt x="6058" y="9794"/>
                </a:lnTo>
                <a:lnTo>
                  <a:pt x="5936" y="9550"/>
                </a:lnTo>
                <a:lnTo>
                  <a:pt x="5862" y="9281"/>
                </a:lnTo>
                <a:lnTo>
                  <a:pt x="5789" y="9037"/>
                </a:lnTo>
                <a:lnTo>
                  <a:pt x="5740" y="8768"/>
                </a:lnTo>
                <a:lnTo>
                  <a:pt x="5740" y="8499"/>
                </a:lnTo>
                <a:lnTo>
                  <a:pt x="5740" y="8231"/>
                </a:lnTo>
                <a:lnTo>
                  <a:pt x="5789" y="7962"/>
                </a:lnTo>
                <a:lnTo>
                  <a:pt x="5862" y="7718"/>
                </a:lnTo>
                <a:lnTo>
                  <a:pt x="5936" y="7449"/>
                </a:lnTo>
                <a:lnTo>
                  <a:pt x="6058" y="7205"/>
                </a:lnTo>
                <a:lnTo>
                  <a:pt x="6204" y="6985"/>
                </a:lnTo>
                <a:lnTo>
                  <a:pt x="6351" y="6765"/>
                </a:lnTo>
                <a:lnTo>
                  <a:pt x="6546" y="6546"/>
                </a:lnTo>
                <a:lnTo>
                  <a:pt x="6766" y="6350"/>
                </a:lnTo>
                <a:lnTo>
                  <a:pt x="6986" y="6204"/>
                </a:lnTo>
                <a:lnTo>
                  <a:pt x="7206" y="6057"/>
                </a:lnTo>
                <a:lnTo>
                  <a:pt x="7450" y="5935"/>
                </a:lnTo>
                <a:lnTo>
                  <a:pt x="7719" y="5862"/>
                </a:lnTo>
                <a:lnTo>
                  <a:pt x="7963" y="5788"/>
                </a:lnTo>
                <a:lnTo>
                  <a:pt x="8231" y="5740"/>
                </a:lnTo>
                <a:close/>
                <a:moveTo>
                  <a:pt x="7914" y="0"/>
                </a:moveTo>
                <a:lnTo>
                  <a:pt x="7743" y="25"/>
                </a:lnTo>
                <a:lnTo>
                  <a:pt x="7596" y="73"/>
                </a:lnTo>
                <a:lnTo>
                  <a:pt x="7474" y="147"/>
                </a:lnTo>
                <a:lnTo>
                  <a:pt x="7328" y="244"/>
                </a:lnTo>
                <a:lnTo>
                  <a:pt x="7230" y="342"/>
                </a:lnTo>
                <a:lnTo>
                  <a:pt x="7132" y="489"/>
                </a:lnTo>
                <a:lnTo>
                  <a:pt x="7084" y="635"/>
                </a:lnTo>
                <a:lnTo>
                  <a:pt x="7035" y="782"/>
                </a:lnTo>
                <a:lnTo>
                  <a:pt x="6839" y="2540"/>
                </a:lnTo>
                <a:lnTo>
                  <a:pt x="6497" y="2638"/>
                </a:lnTo>
                <a:lnTo>
                  <a:pt x="6131" y="2784"/>
                </a:lnTo>
                <a:lnTo>
                  <a:pt x="5789" y="2931"/>
                </a:lnTo>
                <a:lnTo>
                  <a:pt x="5447" y="3102"/>
                </a:lnTo>
                <a:lnTo>
                  <a:pt x="4079" y="2027"/>
                </a:lnTo>
                <a:lnTo>
                  <a:pt x="3933" y="1930"/>
                </a:lnTo>
                <a:lnTo>
                  <a:pt x="3786" y="1881"/>
                </a:lnTo>
                <a:lnTo>
                  <a:pt x="3640" y="1832"/>
                </a:lnTo>
                <a:lnTo>
                  <a:pt x="3493" y="1832"/>
                </a:lnTo>
                <a:lnTo>
                  <a:pt x="3322" y="1856"/>
                </a:lnTo>
                <a:lnTo>
                  <a:pt x="3176" y="1905"/>
                </a:lnTo>
                <a:lnTo>
                  <a:pt x="3029" y="1978"/>
                </a:lnTo>
                <a:lnTo>
                  <a:pt x="2907" y="2076"/>
                </a:lnTo>
                <a:lnTo>
                  <a:pt x="2077" y="2907"/>
                </a:lnTo>
                <a:lnTo>
                  <a:pt x="1979" y="3029"/>
                </a:lnTo>
                <a:lnTo>
                  <a:pt x="1906" y="3175"/>
                </a:lnTo>
                <a:lnTo>
                  <a:pt x="1857" y="3322"/>
                </a:lnTo>
                <a:lnTo>
                  <a:pt x="1833" y="3493"/>
                </a:lnTo>
                <a:lnTo>
                  <a:pt x="1833" y="3639"/>
                </a:lnTo>
                <a:lnTo>
                  <a:pt x="1881" y="3786"/>
                </a:lnTo>
                <a:lnTo>
                  <a:pt x="1930" y="3932"/>
                </a:lnTo>
                <a:lnTo>
                  <a:pt x="2028" y="4079"/>
                </a:lnTo>
                <a:lnTo>
                  <a:pt x="3103" y="5447"/>
                </a:lnTo>
                <a:lnTo>
                  <a:pt x="2932" y="5788"/>
                </a:lnTo>
                <a:lnTo>
                  <a:pt x="2785" y="6130"/>
                </a:lnTo>
                <a:lnTo>
                  <a:pt x="2639" y="6497"/>
                </a:lnTo>
                <a:lnTo>
                  <a:pt x="2541" y="6839"/>
                </a:lnTo>
                <a:lnTo>
                  <a:pt x="782" y="7034"/>
                </a:lnTo>
                <a:lnTo>
                  <a:pt x="636" y="7083"/>
                </a:lnTo>
                <a:lnTo>
                  <a:pt x="489" y="7132"/>
                </a:lnTo>
                <a:lnTo>
                  <a:pt x="343" y="7229"/>
                </a:lnTo>
                <a:lnTo>
                  <a:pt x="245" y="7327"/>
                </a:lnTo>
                <a:lnTo>
                  <a:pt x="147" y="7474"/>
                </a:lnTo>
                <a:lnTo>
                  <a:pt x="74" y="7596"/>
                </a:lnTo>
                <a:lnTo>
                  <a:pt x="25" y="7742"/>
                </a:lnTo>
                <a:lnTo>
                  <a:pt x="1" y="7913"/>
                </a:lnTo>
                <a:lnTo>
                  <a:pt x="1" y="9086"/>
                </a:lnTo>
                <a:lnTo>
                  <a:pt x="25" y="9257"/>
                </a:lnTo>
                <a:lnTo>
                  <a:pt x="74" y="9403"/>
                </a:lnTo>
                <a:lnTo>
                  <a:pt x="147" y="9525"/>
                </a:lnTo>
                <a:lnTo>
                  <a:pt x="245" y="9672"/>
                </a:lnTo>
                <a:lnTo>
                  <a:pt x="343" y="9769"/>
                </a:lnTo>
                <a:lnTo>
                  <a:pt x="489" y="9867"/>
                </a:lnTo>
                <a:lnTo>
                  <a:pt x="636" y="9916"/>
                </a:lnTo>
                <a:lnTo>
                  <a:pt x="782" y="9965"/>
                </a:lnTo>
                <a:lnTo>
                  <a:pt x="2541" y="10160"/>
                </a:lnTo>
                <a:lnTo>
                  <a:pt x="2639" y="10502"/>
                </a:lnTo>
                <a:lnTo>
                  <a:pt x="2785" y="10868"/>
                </a:lnTo>
                <a:lnTo>
                  <a:pt x="2932" y="11210"/>
                </a:lnTo>
                <a:lnTo>
                  <a:pt x="3103" y="11552"/>
                </a:lnTo>
                <a:lnTo>
                  <a:pt x="2028" y="12920"/>
                </a:lnTo>
                <a:lnTo>
                  <a:pt x="1930" y="13067"/>
                </a:lnTo>
                <a:lnTo>
                  <a:pt x="1881" y="13213"/>
                </a:lnTo>
                <a:lnTo>
                  <a:pt x="1833" y="13360"/>
                </a:lnTo>
                <a:lnTo>
                  <a:pt x="1833" y="13506"/>
                </a:lnTo>
                <a:lnTo>
                  <a:pt x="1857" y="13677"/>
                </a:lnTo>
                <a:lnTo>
                  <a:pt x="1906" y="13824"/>
                </a:lnTo>
                <a:lnTo>
                  <a:pt x="1979" y="13970"/>
                </a:lnTo>
                <a:lnTo>
                  <a:pt x="2077" y="14092"/>
                </a:lnTo>
                <a:lnTo>
                  <a:pt x="2907" y="14923"/>
                </a:lnTo>
                <a:lnTo>
                  <a:pt x="3029" y="15020"/>
                </a:lnTo>
                <a:lnTo>
                  <a:pt x="3176" y="15094"/>
                </a:lnTo>
                <a:lnTo>
                  <a:pt x="3322" y="15142"/>
                </a:lnTo>
                <a:lnTo>
                  <a:pt x="3493" y="15167"/>
                </a:lnTo>
                <a:lnTo>
                  <a:pt x="3640" y="15167"/>
                </a:lnTo>
                <a:lnTo>
                  <a:pt x="3786" y="15118"/>
                </a:lnTo>
                <a:lnTo>
                  <a:pt x="3933" y="15069"/>
                </a:lnTo>
                <a:lnTo>
                  <a:pt x="4079" y="14996"/>
                </a:lnTo>
                <a:lnTo>
                  <a:pt x="5447" y="13897"/>
                </a:lnTo>
                <a:lnTo>
                  <a:pt x="5789" y="14068"/>
                </a:lnTo>
                <a:lnTo>
                  <a:pt x="6131" y="14214"/>
                </a:lnTo>
                <a:lnTo>
                  <a:pt x="6497" y="14361"/>
                </a:lnTo>
                <a:lnTo>
                  <a:pt x="6839" y="14459"/>
                </a:lnTo>
                <a:lnTo>
                  <a:pt x="7035" y="16217"/>
                </a:lnTo>
                <a:lnTo>
                  <a:pt x="7084" y="16364"/>
                </a:lnTo>
                <a:lnTo>
                  <a:pt x="7132" y="16510"/>
                </a:lnTo>
                <a:lnTo>
                  <a:pt x="7230" y="16657"/>
                </a:lnTo>
                <a:lnTo>
                  <a:pt x="7328" y="16754"/>
                </a:lnTo>
                <a:lnTo>
                  <a:pt x="7474" y="16852"/>
                </a:lnTo>
                <a:lnTo>
                  <a:pt x="7596" y="16925"/>
                </a:lnTo>
                <a:lnTo>
                  <a:pt x="7743" y="16974"/>
                </a:lnTo>
                <a:lnTo>
                  <a:pt x="7914" y="16999"/>
                </a:lnTo>
                <a:lnTo>
                  <a:pt x="9086" y="16999"/>
                </a:lnTo>
                <a:lnTo>
                  <a:pt x="9257" y="16974"/>
                </a:lnTo>
                <a:lnTo>
                  <a:pt x="9404" y="16925"/>
                </a:lnTo>
                <a:lnTo>
                  <a:pt x="9526" y="16852"/>
                </a:lnTo>
                <a:lnTo>
                  <a:pt x="9672" y="16754"/>
                </a:lnTo>
                <a:lnTo>
                  <a:pt x="9770" y="16657"/>
                </a:lnTo>
                <a:lnTo>
                  <a:pt x="9868" y="16510"/>
                </a:lnTo>
                <a:lnTo>
                  <a:pt x="9917" y="16364"/>
                </a:lnTo>
                <a:lnTo>
                  <a:pt x="9965" y="16217"/>
                </a:lnTo>
                <a:lnTo>
                  <a:pt x="10161" y="14459"/>
                </a:lnTo>
                <a:lnTo>
                  <a:pt x="10503" y="14361"/>
                </a:lnTo>
                <a:lnTo>
                  <a:pt x="10869" y="14214"/>
                </a:lnTo>
                <a:lnTo>
                  <a:pt x="11211" y="14068"/>
                </a:lnTo>
                <a:lnTo>
                  <a:pt x="11553" y="13897"/>
                </a:lnTo>
                <a:lnTo>
                  <a:pt x="12921" y="14996"/>
                </a:lnTo>
                <a:lnTo>
                  <a:pt x="13067" y="15069"/>
                </a:lnTo>
                <a:lnTo>
                  <a:pt x="13214" y="15118"/>
                </a:lnTo>
                <a:lnTo>
                  <a:pt x="13360" y="15167"/>
                </a:lnTo>
                <a:lnTo>
                  <a:pt x="13507" y="15167"/>
                </a:lnTo>
                <a:lnTo>
                  <a:pt x="13678" y="15142"/>
                </a:lnTo>
                <a:lnTo>
                  <a:pt x="13824" y="15094"/>
                </a:lnTo>
                <a:lnTo>
                  <a:pt x="13971" y="15020"/>
                </a:lnTo>
                <a:lnTo>
                  <a:pt x="14093" y="14923"/>
                </a:lnTo>
                <a:lnTo>
                  <a:pt x="14923" y="14092"/>
                </a:lnTo>
                <a:lnTo>
                  <a:pt x="15021" y="13970"/>
                </a:lnTo>
                <a:lnTo>
                  <a:pt x="15094" y="13824"/>
                </a:lnTo>
                <a:lnTo>
                  <a:pt x="15143" y="13677"/>
                </a:lnTo>
                <a:lnTo>
                  <a:pt x="15168" y="13506"/>
                </a:lnTo>
                <a:lnTo>
                  <a:pt x="15168" y="13360"/>
                </a:lnTo>
                <a:lnTo>
                  <a:pt x="15119" y="13213"/>
                </a:lnTo>
                <a:lnTo>
                  <a:pt x="15070" y="13067"/>
                </a:lnTo>
                <a:lnTo>
                  <a:pt x="14997" y="12920"/>
                </a:lnTo>
                <a:lnTo>
                  <a:pt x="13898" y="11552"/>
                </a:lnTo>
                <a:lnTo>
                  <a:pt x="14068" y="11210"/>
                </a:lnTo>
                <a:lnTo>
                  <a:pt x="14215" y="10868"/>
                </a:lnTo>
                <a:lnTo>
                  <a:pt x="14362" y="10502"/>
                </a:lnTo>
                <a:lnTo>
                  <a:pt x="14459" y="10160"/>
                </a:lnTo>
                <a:lnTo>
                  <a:pt x="16218" y="9965"/>
                </a:lnTo>
                <a:lnTo>
                  <a:pt x="16364" y="9916"/>
                </a:lnTo>
                <a:lnTo>
                  <a:pt x="16511" y="9867"/>
                </a:lnTo>
                <a:lnTo>
                  <a:pt x="16657" y="9769"/>
                </a:lnTo>
                <a:lnTo>
                  <a:pt x="16755" y="9672"/>
                </a:lnTo>
                <a:lnTo>
                  <a:pt x="16853" y="9525"/>
                </a:lnTo>
                <a:lnTo>
                  <a:pt x="16926" y="9403"/>
                </a:lnTo>
                <a:lnTo>
                  <a:pt x="16975" y="9257"/>
                </a:lnTo>
                <a:lnTo>
                  <a:pt x="16999" y="9086"/>
                </a:lnTo>
                <a:lnTo>
                  <a:pt x="16999" y="7913"/>
                </a:lnTo>
                <a:lnTo>
                  <a:pt x="16975" y="7742"/>
                </a:lnTo>
                <a:lnTo>
                  <a:pt x="16926" y="7596"/>
                </a:lnTo>
                <a:lnTo>
                  <a:pt x="16853" y="7474"/>
                </a:lnTo>
                <a:lnTo>
                  <a:pt x="16755" y="7327"/>
                </a:lnTo>
                <a:lnTo>
                  <a:pt x="16657" y="7229"/>
                </a:lnTo>
                <a:lnTo>
                  <a:pt x="16511" y="7132"/>
                </a:lnTo>
                <a:lnTo>
                  <a:pt x="16364" y="7083"/>
                </a:lnTo>
                <a:lnTo>
                  <a:pt x="16218" y="7034"/>
                </a:lnTo>
                <a:lnTo>
                  <a:pt x="14459" y="6839"/>
                </a:lnTo>
                <a:lnTo>
                  <a:pt x="14362" y="6497"/>
                </a:lnTo>
                <a:lnTo>
                  <a:pt x="14215" y="6130"/>
                </a:lnTo>
                <a:lnTo>
                  <a:pt x="14068" y="5788"/>
                </a:lnTo>
                <a:lnTo>
                  <a:pt x="13898" y="5447"/>
                </a:lnTo>
                <a:lnTo>
                  <a:pt x="14997" y="4079"/>
                </a:lnTo>
                <a:lnTo>
                  <a:pt x="15070" y="3932"/>
                </a:lnTo>
                <a:lnTo>
                  <a:pt x="15119" y="3786"/>
                </a:lnTo>
                <a:lnTo>
                  <a:pt x="15168" y="3639"/>
                </a:lnTo>
                <a:lnTo>
                  <a:pt x="15168" y="3493"/>
                </a:lnTo>
                <a:lnTo>
                  <a:pt x="15143" y="3322"/>
                </a:lnTo>
                <a:lnTo>
                  <a:pt x="15094" y="3175"/>
                </a:lnTo>
                <a:lnTo>
                  <a:pt x="15021" y="3029"/>
                </a:lnTo>
                <a:lnTo>
                  <a:pt x="14923" y="2907"/>
                </a:lnTo>
                <a:lnTo>
                  <a:pt x="14093" y="2076"/>
                </a:lnTo>
                <a:lnTo>
                  <a:pt x="13971" y="1978"/>
                </a:lnTo>
                <a:lnTo>
                  <a:pt x="13824" y="1905"/>
                </a:lnTo>
                <a:lnTo>
                  <a:pt x="13678" y="1856"/>
                </a:lnTo>
                <a:lnTo>
                  <a:pt x="13507" y="1832"/>
                </a:lnTo>
                <a:lnTo>
                  <a:pt x="13360" y="1832"/>
                </a:lnTo>
                <a:lnTo>
                  <a:pt x="13214" y="1881"/>
                </a:lnTo>
                <a:lnTo>
                  <a:pt x="13067" y="1930"/>
                </a:lnTo>
                <a:lnTo>
                  <a:pt x="12921" y="2027"/>
                </a:lnTo>
                <a:lnTo>
                  <a:pt x="11553" y="3102"/>
                </a:lnTo>
                <a:lnTo>
                  <a:pt x="11211" y="2931"/>
                </a:lnTo>
                <a:lnTo>
                  <a:pt x="10869" y="2784"/>
                </a:lnTo>
                <a:lnTo>
                  <a:pt x="10503" y="2638"/>
                </a:lnTo>
                <a:lnTo>
                  <a:pt x="10161" y="2540"/>
                </a:lnTo>
                <a:lnTo>
                  <a:pt x="9965" y="782"/>
                </a:lnTo>
                <a:lnTo>
                  <a:pt x="9917" y="635"/>
                </a:lnTo>
                <a:lnTo>
                  <a:pt x="9868" y="489"/>
                </a:lnTo>
                <a:lnTo>
                  <a:pt x="9770" y="342"/>
                </a:lnTo>
                <a:lnTo>
                  <a:pt x="9672" y="244"/>
                </a:lnTo>
                <a:lnTo>
                  <a:pt x="9526" y="147"/>
                </a:lnTo>
                <a:lnTo>
                  <a:pt x="9404" y="73"/>
                </a:lnTo>
                <a:lnTo>
                  <a:pt x="9257" y="25"/>
                </a:lnTo>
                <a:lnTo>
                  <a:pt x="9086"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nvGrpSpPr>
          <p:cNvPr id="1256" name="Shape 1256"/>
          <p:cNvGrpSpPr/>
          <p:nvPr/>
        </p:nvGrpSpPr>
        <p:grpSpPr>
          <a:xfrm>
            <a:off x="7354067" y="3426714"/>
            <a:ext cx="455624" cy="437053"/>
            <a:chOff x="5241175" y="4959100"/>
            <a:chExt cx="539775" cy="517775"/>
          </a:xfrm>
        </p:grpSpPr>
        <p:sp>
          <p:nvSpPr>
            <p:cNvPr id="1257" name="Shape 1257"/>
            <p:cNvSpPr/>
            <p:nvPr/>
          </p:nvSpPr>
          <p:spPr>
            <a:xfrm>
              <a:off x="5575150" y="4959100"/>
              <a:ext cx="161225" cy="178300"/>
            </a:xfrm>
            <a:custGeom>
              <a:pathLst>
                <a:path extrusionOk="0" h="7132" w="6449">
                  <a:moveTo>
                    <a:pt x="4641" y="0"/>
                  </a:moveTo>
                  <a:lnTo>
                    <a:pt x="4470" y="25"/>
                  </a:lnTo>
                  <a:lnTo>
                    <a:pt x="4299" y="49"/>
                  </a:lnTo>
                  <a:lnTo>
                    <a:pt x="4128" y="98"/>
                  </a:lnTo>
                  <a:lnTo>
                    <a:pt x="3957" y="147"/>
                  </a:lnTo>
                  <a:lnTo>
                    <a:pt x="3786" y="220"/>
                  </a:lnTo>
                  <a:lnTo>
                    <a:pt x="3640" y="318"/>
                  </a:lnTo>
                  <a:lnTo>
                    <a:pt x="3517" y="415"/>
                  </a:lnTo>
                  <a:lnTo>
                    <a:pt x="3395" y="538"/>
                  </a:lnTo>
                  <a:lnTo>
                    <a:pt x="3273" y="660"/>
                  </a:lnTo>
                  <a:lnTo>
                    <a:pt x="3175" y="806"/>
                  </a:lnTo>
                  <a:lnTo>
                    <a:pt x="3078" y="953"/>
                  </a:lnTo>
                  <a:lnTo>
                    <a:pt x="3005" y="1099"/>
                  </a:lnTo>
                  <a:lnTo>
                    <a:pt x="2931" y="1270"/>
                  </a:lnTo>
                  <a:lnTo>
                    <a:pt x="2907" y="1441"/>
                  </a:lnTo>
                  <a:lnTo>
                    <a:pt x="2882" y="1612"/>
                  </a:lnTo>
                  <a:lnTo>
                    <a:pt x="2858" y="1808"/>
                  </a:lnTo>
                  <a:lnTo>
                    <a:pt x="2882" y="2076"/>
                  </a:lnTo>
                  <a:lnTo>
                    <a:pt x="2956" y="2345"/>
                  </a:lnTo>
                  <a:lnTo>
                    <a:pt x="3053" y="2589"/>
                  </a:lnTo>
                  <a:lnTo>
                    <a:pt x="3175" y="2809"/>
                  </a:lnTo>
                  <a:lnTo>
                    <a:pt x="0" y="6546"/>
                  </a:lnTo>
                  <a:lnTo>
                    <a:pt x="367" y="6814"/>
                  </a:lnTo>
                  <a:lnTo>
                    <a:pt x="709" y="7132"/>
                  </a:lnTo>
                  <a:lnTo>
                    <a:pt x="3884" y="3419"/>
                  </a:lnTo>
                  <a:lnTo>
                    <a:pt x="4055" y="3493"/>
                  </a:lnTo>
                  <a:lnTo>
                    <a:pt x="4250" y="3542"/>
                  </a:lnTo>
                  <a:lnTo>
                    <a:pt x="4445" y="3566"/>
                  </a:lnTo>
                  <a:lnTo>
                    <a:pt x="4641" y="3590"/>
                  </a:lnTo>
                  <a:lnTo>
                    <a:pt x="4836" y="3566"/>
                  </a:lnTo>
                  <a:lnTo>
                    <a:pt x="5007" y="3542"/>
                  </a:lnTo>
                  <a:lnTo>
                    <a:pt x="5178" y="3517"/>
                  </a:lnTo>
                  <a:lnTo>
                    <a:pt x="5349" y="3444"/>
                  </a:lnTo>
                  <a:lnTo>
                    <a:pt x="5496" y="3371"/>
                  </a:lnTo>
                  <a:lnTo>
                    <a:pt x="5642" y="3273"/>
                  </a:lnTo>
                  <a:lnTo>
                    <a:pt x="5789" y="3175"/>
                  </a:lnTo>
                  <a:lnTo>
                    <a:pt x="5911" y="3053"/>
                  </a:lnTo>
                  <a:lnTo>
                    <a:pt x="6033" y="2931"/>
                  </a:lnTo>
                  <a:lnTo>
                    <a:pt x="6131" y="2809"/>
                  </a:lnTo>
                  <a:lnTo>
                    <a:pt x="6228" y="2638"/>
                  </a:lnTo>
                  <a:lnTo>
                    <a:pt x="6302" y="2491"/>
                  </a:lnTo>
                  <a:lnTo>
                    <a:pt x="6350" y="2320"/>
                  </a:lnTo>
                  <a:lnTo>
                    <a:pt x="6399" y="2149"/>
                  </a:lnTo>
                  <a:lnTo>
                    <a:pt x="6424" y="1979"/>
                  </a:lnTo>
                  <a:lnTo>
                    <a:pt x="6448" y="1808"/>
                  </a:lnTo>
                  <a:lnTo>
                    <a:pt x="6424" y="1612"/>
                  </a:lnTo>
                  <a:lnTo>
                    <a:pt x="6399" y="1441"/>
                  </a:lnTo>
                  <a:lnTo>
                    <a:pt x="6350" y="1270"/>
                  </a:lnTo>
                  <a:lnTo>
                    <a:pt x="6302" y="1099"/>
                  </a:lnTo>
                  <a:lnTo>
                    <a:pt x="6228" y="953"/>
                  </a:lnTo>
                  <a:lnTo>
                    <a:pt x="6131" y="806"/>
                  </a:lnTo>
                  <a:lnTo>
                    <a:pt x="6033" y="660"/>
                  </a:lnTo>
                  <a:lnTo>
                    <a:pt x="5911" y="538"/>
                  </a:lnTo>
                  <a:lnTo>
                    <a:pt x="5789" y="415"/>
                  </a:lnTo>
                  <a:lnTo>
                    <a:pt x="5642" y="318"/>
                  </a:lnTo>
                  <a:lnTo>
                    <a:pt x="5496" y="220"/>
                  </a:lnTo>
                  <a:lnTo>
                    <a:pt x="5349" y="147"/>
                  </a:lnTo>
                  <a:lnTo>
                    <a:pt x="5178" y="98"/>
                  </a:lnTo>
                  <a:lnTo>
                    <a:pt x="5007" y="49"/>
                  </a:lnTo>
                  <a:lnTo>
                    <a:pt x="4836" y="25"/>
                  </a:lnTo>
                  <a:lnTo>
                    <a:pt x="4641"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258" name="Shape 1258"/>
            <p:cNvSpPr/>
            <p:nvPr/>
          </p:nvSpPr>
          <p:spPr>
            <a:xfrm>
              <a:off x="5330925" y="4985350"/>
              <a:ext cx="128250" cy="148400"/>
            </a:xfrm>
            <a:custGeom>
              <a:pathLst>
                <a:path extrusionOk="0" h="5936" w="5130">
                  <a:moveTo>
                    <a:pt x="1563" y="0"/>
                  </a:moveTo>
                  <a:lnTo>
                    <a:pt x="1392" y="25"/>
                  </a:lnTo>
                  <a:lnTo>
                    <a:pt x="1221" y="74"/>
                  </a:lnTo>
                  <a:lnTo>
                    <a:pt x="1075" y="147"/>
                  </a:lnTo>
                  <a:lnTo>
                    <a:pt x="904" y="220"/>
                  </a:lnTo>
                  <a:lnTo>
                    <a:pt x="757" y="318"/>
                  </a:lnTo>
                  <a:lnTo>
                    <a:pt x="635" y="416"/>
                  </a:lnTo>
                  <a:lnTo>
                    <a:pt x="513" y="538"/>
                  </a:lnTo>
                  <a:lnTo>
                    <a:pt x="391" y="660"/>
                  </a:lnTo>
                  <a:lnTo>
                    <a:pt x="293" y="806"/>
                  </a:lnTo>
                  <a:lnTo>
                    <a:pt x="196" y="953"/>
                  </a:lnTo>
                  <a:lnTo>
                    <a:pt x="122" y="1099"/>
                  </a:lnTo>
                  <a:lnTo>
                    <a:pt x="74" y="1270"/>
                  </a:lnTo>
                  <a:lnTo>
                    <a:pt x="25" y="1466"/>
                  </a:lnTo>
                  <a:lnTo>
                    <a:pt x="0" y="1637"/>
                  </a:lnTo>
                  <a:lnTo>
                    <a:pt x="0" y="1808"/>
                  </a:lnTo>
                  <a:lnTo>
                    <a:pt x="0" y="2003"/>
                  </a:lnTo>
                  <a:lnTo>
                    <a:pt x="25" y="2174"/>
                  </a:lnTo>
                  <a:lnTo>
                    <a:pt x="74" y="2345"/>
                  </a:lnTo>
                  <a:lnTo>
                    <a:pt x="147" y="2492"/>
                  </a:lnTo>
                  <a:lnTo>
                    <a:pt x="220" y="2663"/>
                  </a:lnTo>
                  <a:lnTo>
                    <a:pt x="318" y="2785"/>
                  </a:lnTo>
                  <a:lnTo>
                    <a:pt x="415" y="2931"/>
                  </a:lnTo>
                  <a:lnTo>
                    <a:pt x="538" y="3053"/>
                  </a:lnTo>
                  <a:lnTo>
                    <a:pt x="660" y="3175"/>
                  </a:lnTo>
                  <a:lnTo>
                    <a:pt x="806" y="3273"/>
                  </a:lnTo>
                  <a:lnTo>
                    <a:pt x="953" y="3371"/>
                  </a:lnTo>
                  <a:lnTo>
                    <a:pt x="1099" y="3444"/>
                  </a:lnTo>
                  <a:lnTo>
                    <a:pt x="1270" y="3493"/>
                  </a:lnTo>
                  <a:lnTo>
                    <a:pt x="1466" y="3542"/>
                  </a:lnTo>
                  <a:lnTo>
                    <a:pt x="1710" y="3566"/>
                  </a:lnTo>
                  <a:lnTo>
                    <a:pt x="1979" y="3566"/>
                  </a:lnTo>
                  <a:lnTo>
                    <a:pt x="2223" y="3517"/>
                  </a:lnTo>
                  <a:lnTo>
                    <a:pt x="2467" y="3444"/>
                  </a:lnTo>
                  <a:lnTo>
                    <a:pt x="4396" y="5935"/>
                  </a:lnTo>
                  <a:lnTo>
                    <a:pt x="4738" y="5642"/>
                  </a:lnTo>
                  <a:lnTo>
                    <a:pt x="5129" y="5374"/>
                  </a:lnTo>
                  <a:lnTo>
                    <a:pt x="3200" y="2858"/>
                  </a:lnTo>
                  <a:lnTo>
                    <a:pt x="3322" y="2687"/>
                  </a:lnTo>
                  <a:lnTo>
                    <a:pt x="3419" y="2516"/>
                  </a:lnTo>
                  <a:lnTo>
                    <a:pt x="3493" y="2321"/>
                  </a:lnTo>
                  <a:lnTo>
                    <a:pt x="3542" y="2101"/>
                  </a:lnTo>
                  <a:lnTo>
                    <a:pt x="3566" y="1930"/>
                  </a:lnTo>
                  <a:lnTo>
                    <a:pt x="3566" y="1734"/>
                  </a:lnTo>
                  <a:lnTo>
                    <a:pt x="3566" y="1564"/>
                  </a:lnTo>
                  <a:lnTo>
                    <a:pt x="3517" y="1393"/>
                  </a:lnTo>
                  <a:lnTo>
                    <a:pt x="3468" y="1222"/>
                  </a:lnTo>
                  <a:lnTo>
                    <a:pt x="3419" y="1075"/>
                  </a:lnTo>
                  <a:lnTo>
                    <a:pt x="3346" y="904"/>
                  </a:lnTo>
                  <a:lnTo>
                    <a:pt x="3249" y="758"/>
                  </a:lnTo>
                  <a:lnTo>
                    <a:pt x="3151" y="635"/>
                  </a:lnTo>
                  <a:lnTo>
                    <a:pt x="3029" y="513"/>
                  </a:lnTo>
                  <a:lnTo>
                    <a:pt x="2907" y="391"/>
                  </a:lnTo>
                  <a:lnTo>
                    <a:pt x="2760" y="294"/>
                  </a:lnTo>
                  <a:lnTo>
                    <a:pt x="2614" y="196"/>
                  </a:lnTo>
                  <a:lnTo>
                    <a:pt x="2443" y="123"/>
                  </a:lnTo>
                  <a:lnTo>
                    <a:pt x="2272" y="74"/>
                  </a:lnTo>
                  <a:lnTo>
                    <a:pt x="2101" y="25"/>
                  </a:lnTo>
                  <a:lnTo>
                    <a:pt x="1930"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259" name="Shape 1259"/>
            <p:cNvSpPr/>
            <p:nvPr/>
          </p:nvSpPr>
          <p:spPr>
            <a:xfrm>
              <a:off x="5241175" y="5241175"/>
              <a:ext cx="180125" cy="109325"/>
            </a:xfrm>
            <a:custGeom>
              <a:pathLst>
                <a:path extrusionOk="0" h="4373" w="7205">
                  <a:moveTo>
                    <a:pt x="6839" y="1"/>
                  </a:moveTo>
                  <a:lnTo>
                    <a:pt x="3224" y="1491"/>
                  </a:lnTo>
                  <a:lnTo>
                    <a:pt x="3102" y="1368"/>
                  </a:lnTo>
                  <a:lnTo>
                    <a:pt x="2980" y="1246"/>
                  </a:lnTo>
                  <a:lnTo>
                    <a:pt x="2858" y="1124"/>
                  </a:lnTo>
                  <a:lnTo>
                    <a:pt x="2687" y="1026"/>
                  </a:lnTo>
                  <a:lnTo>
                    <a:pt x="2540" y="953"/>
                  </a:lnTo>
                  <a:lnTo>
                    <a:pt x="2369" y="880"/>
                  </a:lnTo>
                  <a:lnTo>
                    <a:pt x="2198" y="831"/>
                  </a:lnTo>
                  <a:lnTo>
                    <a:pt x="2027" y="807"/>
                  </a:lnTo>
                  <a:lnTo>
                    <a:pt x="1856" y="782"/>
                  </a:lnTo>
                  <a:lnTo>
                    <a:pt x="1685" y="807"/>
                  </a:lnTo>
                  <a:lnTo>
                    <a:pt x="1514" y="807"/>
                  </a:lnTo>
                  <a:lnTo>
                    <a:pt x="1343" y="856"/>
                  </a:lnTo>
                  <a:lnTo>
                    <a:pt x="1172" y="904"/>
                  </a:lnTo>
                  <a:lnTo>
                    <a:pt x="1026" y="978"/>
                  </a:lnTo>
                  <a:lnTo>
                    <a:pt x="879" y="1051"/>
                  </a:lnTo>
                  <a:lnTo>
                    <a:pt x="733" y="1149"/>
                  </a:lnTo>
                  <a:lnTo>
                    <a:pt x="586" y="1271"/>
                  </a:lnTo>
                  <a:lnTo>
                    <a:pt x="464" y="1393"/>
                  </a:lnTo>
                  <a:lnTo>
                    <a:pt x="342" y="1515"/>
                  </a:lnTo>
                  <a:lnTo>
                    <a:pt x="244" y="1686"/>
                  </a:lnTo>
                  <a:lnTo>
                    <a:pt x="171" y="1832"/>
                  </a:lnTo>
                  <a:lnTo>
                    <a:pt x="98" y="2003"/>
                  </a:lnTo>
                  <a:lnTo>
                    <a:pt x="49" y="2174"/>
                  </a:lnTo>
                  <a:lnTo>
                    <a:pt x="25" y="2345"/>
                  </a:lnTo>
                  <a:lnTo>
                    <a:pt x="0" y="2516"/>
                  </a:lnTo>
                  <a:lnTo>
                    <a:pt x="0" y="2687"/>
                  </a:lnTo>
                  <a:lnTo>
                    <a:pt x="25" y="2858"/>
                  </a:lnTo>
                  <a:lnTo>
                    <a:pt x="73" y="3029"/>
                  </a:lnTo>
                  <a:lnTo>
                    <a:pt x="122" y="3200"/>
                  </a:lnTo>
                  <a:lnTo>
                    <a:pt x="195" y="3347"/>
                  </a:lnTo>
                  <a:lnTo>
                    <a:pt x="269" y="3518"/>
                  </a:lnTo>
                  <a:lnTo>
                    <a:pt x="366" y="3640"/>
                  </a:lnTo>
                  <a:lnTo>
                    <a:pt x="464" y="3786"/>
                  </a:lnTo>
                  <a:lnTo>
                    <a:pt x="611" y="3908"/>
                  </a:lnTo>
                  <a:lnTo>
                    <a:pt x="733" y="4031"/>
                  </a:lnTo>
                  <a:lnTo>
                    <a:pt x="904" y="4128"/>
                  </a:lnTo>
                  <a:lnTo>
                    <a:pt x="1050" y="4201"/>
                  </a:lnTo>
                  <a:lnTo>
                    <a:pt x="1221" y="4275"/>
                  </a:lnTo>
                  <a:lnTo>
                    <a:pt x="1392" y="4324"/>
                  </a:lnTo>
                  <a:lnTo>
                    <a:pt x="1563" y="4348"/>
                  </a:lnTo>
                  <a:lnTo>
                    <a:pt x="1734" y="4372"/>
                  </a:lnTo>
                  <a:lnTo>
                    <a:pt x="1905" y="4372"/>
                  </a:lnTo>
                  <a:lnTo>
                    <a:pt x="2076" y="4348"/>
                  </a:lnTo>
                  <a:lnTo>
                    <a:pt x="2247" y="4299"/>
                  </a:lnTo>
                  <a:lnTo>
                    <a:pt x="2418" y="4250"/>
                  </a:lnTo>
                  <a:lnTo>
                    <a:pt x="2565" y="4201"/>
                  </a:lnTo>
                  <a:lnTo>
                    <a:pt x="2711" y="4104"/>
                  </a:lnTo>
                  <a:lnTo>
                    <a:pt x="2858" y="4006"/>
                  </a:lnTo>
                  <a:lnTo>
                    <a:pt x="3004" y="3908"/>
                  </a:lnTo>
                  <a:lnTo>
                    <a:pt x="3126" y="3786"/>
                  </a:lnTo>
                  <a:lnTo>
                    <a:pt x="3248" y="3640"/>
                  </a:lnTo>
                  <a:lnTo>
                    <a:pt x="3346" y="3493"/>
                  </a:lnTo>
                  <a:lnTo>
                    <a:pt x="3468" y="3200"/>
                  </a:lnTo>
                  <a:lnTo>
                    <a:pt x="3541" y="2931"/>
                  </a:lnTo>
                  <a:lnTo>
                    <a:pt x="3590" y="2638"/>
                  </a:lnTo>
                  <a:lnTo>
                    <a:pt x="3566" y="2345"/>
                  </a:lnTo>
                  <a:lnTo>
                    <a:pt x="7205" y="856"/>
                  </a:lnTo>
                  <a:lnTo>
                    <a:pt x="6985" y="440"/>
                  </a:lnTo>
                  <a:lnTo>
                    <a:pt x="6839"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260" name="Shape 1260"/>
            <p:cNvSpPr/>
            <p:nvPr/>
          </p:nvSpPr>
          <p:spPr>
            <a:xfrm>
              <a:off x="5461575" y="5316900"/>
              <a:ext cx="89175" cy="159975"/>
            </a:xfrm>
            <a:custGeom>
              <a:pathLst>
                <a:path extrusionOk="0" h="6399" w="3567">
                  <a:moveTo>
                    <a:pt x="1491" y="0"/>
                  </a:moveTo>
                  <a:lnTo>
                    <a:pt x="1393" y="2858"/>
                  </a:lnTo>
                  <a:lnTo>
                    <a:pt x="1198" y="2907"/>
                  </a:lnTo>
                  <a:lnTo>
                    <a:pt x="1002" y="3004"/>
                  </a:lnTo>
                  <a:lnTo>
                    <a:pt x="807" y="3102"/>
                  </a:lnTo>
                  <a:lnTo>
                    <a:pt x="636" y="3224"/>
                  </a:lnTo>
                  <a:lnTo>
                    <a:pt x="489" y="3346"/>
                  </a:lnTo>
                  <a:lnTo>
                    <a:pt x="392" y="3493"/>
                  </a:lnTo>
                  <a:lnTo>
                    <a:pt x="269" y="3639"/>
                  </a:lnTo>
                  <a:lnTo>
                    <a:pt x="196" y="3786"/>
                  </a:lnTo>
                  <a:lnTo>
                    <a:pt x="123" y="3932"/>
                  </a:lnTo>
                  <a:lnTo>
                    <a:pt x="74" y="4103"/>
                  </a:lnTo>
                  <a:lnTo>
                    <a:pt x="25" y="4274"/>
                  </a:lnTo>
                  <a:lnTo>
                    <a:pt x="1" y="4445"/>
                  </a:lnTo>
                  <a:lnTo>
                    <a:pt x="1" y="4616"/>
                  </a:lnTo>
                  <a:lnTo>
                    <a:pt x="1" y="4787"/>
                  </a:lnTo>
                  <a:lnTo>
                    <a:pt x="25" y="4958"/>
                  </a:lnTo>
                  <a:lnTo>
                    <a:pt x="74" y="5129"/>
                  </a:lnTo>
                  <a:lnTo>
                    <a:pt x="123" y="5276"/>
                  </a:lnTo>
                  <a:lnTo>
                    <a:pt x="196" y="5447"/>
                  </a:lnTo>
                  <a:lnTo>
                    <a:pt x="294" y="5593"/>
                  </a:lnTo>
                  <a:lnTo>
                    <a:pt x="416" y="5740"/>
                  </a:lnTo>
                  <a:lnTo>
                    <a:pt x="538" y="5886"/>
                  </a:lnTo>
                  <a:lnTo>
                    <a:pt x="660" y="6008"/>
                  </a:lnTo>
                  <a:lnTo>
                    <a:pt x="807" y="6106"/>
                  </a:lnTo>
                  <a:lnTo>
                    <a:pt x="953" y="6179"/>
                  </a:lnTo>
                  <a:lnTo>
                    <a:pt x="1124" y="6252"/>
                  </a:lnTo>
                  <a:lnTo>
                    <a:pt x="1271" y="6326"/>
                  </a:lnTo>
                  <a:lnTo>
                    <a:pt x="1442" y="6350"/>
                  </a:lnTo>
                  <a:lnTo>
                    <a:pt x="1613" y="6375"/>
                  </a:lnTo>
                  <a:lnTo>
                    <a:pt x="1784" y="6399"/>
                  </a:lnTo>
                  <a:lnTo>
                    <a:pt x="1955" y="6375"/>
                  </a:lnTo>
                  <a:lnTo>
                    <a:pt x="2126" y="6350"/>
                  </a:lnTo>
                  <a:lnTo>
                    <a:pt x="2297" y="6301"/>
                  </a:lnTo>
                  <a:lnTo>
                    <a:pt x="2468" y="6252"/>
                  </a:lnTo>
                  <a:lnTo>
                    <a:pt x="2614" y="6179"/>
                  </a:lnTo>
                  <a:lnTo>
                    <a:pt x="2785" y="6082"/>
                  </a:lnTo>
                  <a:lnTo>
                    <a:pt x="2932" y="5984"/>
                  </a:lnTo>
                  <a:lnTo>
                    <a:pt x="3054" y="5862"/>
                  </a:lnTo>
                  <a:lnTo>
                    <a:pt x="3176" y="5715"/>
                  </a:lnTo>
                  <a:lnTo>
                    <a:pt x="3273" y="5569"/>
                  </a:lnTo>
                  <a:lnTo>
                    <a:pt x="3371" y="5422"/>
                  </a:lnTo>
                  <a:lnTo>
                    <a:pt x="3444" y="5276"/>
                  </a:lnTo>
                  <a:lnTo>
                    <a:pt x="3493" y="5105"/>
                  </a:lnTo>
                  <a:lnTo>
                    <a:pt x="3542" y="4934"/>
                  </a:lnTo>
                  <a:lnTo>
                    <a:pt x="3567" y="4763"/>
                  </a:lnTo>
                  <a:lnTo>
                    <a:pt x="3567" y="4592"/>
                  </a:lnTo>
                  <a:lnTo>
                    <a:pt x="3567" y="4421"/>
                  </a:lnTo>
                  <a:lnTo>
                    <a:pt x="3542" y="4250"/>
                  </a:lnTo>
                  <a:lnTo>
                    <a:pt x="3493" y="4079"/>
                  </a:lnTo>
                  <a:lnTo>
                    <a:pt x="3420" y="3908"/>
                  </a:lnTo>
                  <a:lnTo>
                    <a:pt x="3347" y="3761"/>
                  </a:lnTo>
                  <a:lnTo>
                    <a:pt x="3273" y="3615"/>
                  </a:lnTo>
                  <a:lnTo>
                    <a:pt x="3151" y="3468"/>
                  </a:lnTo>
                  <a:lnTo>
                    <a:pt x="2980" y="3273"/>
                  </a:lnTo>
                  <a:lnTo>
                    <a:pt x="2761" y="3102"/>
                  </a:lnTo>
                  <a:lnTo>
                    <a:pt x="2541" y="2980"/>
                  </a:lnTo>
                  <a:lnTo>
                    <a:pt x="2321" y="2907"/>
                  </a:lnTo>
                  <a:lnTo>
                    <a:pt x="2419" y="25"/>
                  </a:lnTo>
                  <a:lnTo>
                    <a:pt x="2419" y="25"/>
                  </a:lnTo>
                  <a:lnTo>
                    <a:pt x="2126" y="49"/>
                  </a:lnTo>
                  <a:lnTo>
                    <a:pt x="1808" y="25"/>
                  </a:lnTo>
                  <a:lnTo>
                    <a:pt x="1491"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261" name="Shape 1261"/>
            <p:cNvSpPr/>
            <p:nvPr/>
          </p:nvSpPr>
          <p:spPr>
            <a:xfrm>
              <a:off x="5619100" y="5194175"/>
              <a:ext cx="161850" cy="89775"/>
            </a:xfrm>
            <a:custGeom>
              <a:pathLst>
                <a:path extrusionOk="0" h="3591" w="6474">
                  <a:moveTo>
                    <a:pt x="4592" y="0"/>
                  </a:moveTo>
                  <a:lnTo>
                    <a:pt x="4422" y="25"/>
                  </a:lnTo>
                  <a:lnTo>
                    <a:pt x="4251" y="73"/>
                  </a:lnTo>
                  <a:lnTo>
                    <a:pt x="4080" y="122"/>
                  </a:lnTo>
                  <a:lnTo>
                    <a:pt x="3884" y="196"/>
                  </a:lnTo>
                  <a:lnTo>
                    <a:pt x="3713" y="293"/>
                  </a:lnTo>
                  <a:lnTo>
                    <a:pt x="3567" y="391"/>
                  </a:lnTo>
                  <a:lnTo>
                    <a:pt x="3420" y="513"/>
                  </a:lnTo>
                  <a:lnTo>
                    <a:pt x="3298" y="660"/>
                  </a:lnTo>
                  <a:lnTo>
                    <a:pt x="3200" y="806"/>
                  </a:lnTo>
                  <a:lnTo>
                    <a:pt x="3103" y="953"/>
                  </a:lnTo>
                  <a:lnTo>
                    <a:pt x="3029" y="1124"/>
                  </a:lnTo>
                  <a:lnTo>
                    <a:pt x="99" y="757"/>
                  </a:lnTo>
                  <a:lnTo>
                    <a:pt x="74" y="1221"/>
                  </a:lnTo>
                  <a:lnTo>
                    <a:pt x="1" y="1661"/>
                  </a:lnTo>
                  <a:lnTo>
                    <a:pt x="2907" y="2027"/>
                  </a:lnTo>
                  <a:lnTo>
                    <a:pt x="2932" y="2223"/>
                  </a:lnTo>
                  <a:lnTo>
                    <a:pt x="3005" y="2418"/>
                  </a:lnTo>
                  <a:lnTo>
                    <a:pt x="3078" y="2565"/>
                  </a:lnTo>
                  <a:lnTo>
                    <a:pt x="3152" y="2736"/>
                  </a:lnTo>
                  <a:lnTo>
                    <a:pt x="3249" y="2882"/>
                  </a:lnTo>
                  <a:lnTo>
                    <a:pt x="3371" y="3004"/>
                  </a:lnTo>
                  <a:lnTo>
                    <a:pt x="3493" y="3126"/>
                  </a:lnTo>
                  <a:lnTo>
                    <a:pt x="3616" y="3248"/>
                  </a:lnTo>
                  <a:lnTo>
                    <a:pt x="3762" y="3346"/>
                  </a:lnTo>
                  <a:lnTo>
                    <a:pt x="3909" y="3419"/>
                  </a:lnTo>
                  <a:lnTo>
                    <a:pt x="4080" y="3493"/>
                  </a:lnTo>
                  <a:lnTo>
                    <a:pt x="4251" y="3541"/>
                  </a:lnTo>
                  <a:lnTo>
                    <a:pt x="4422" y="3566"/>
                  </a:lnTo>
                  <a:lnTo>
                    <a:pt x="4592" y="3590"/>
                  </a:lnTo>
                  <a:lnTo>
                    <a:pt x="4763" y="3590"/>
                  </a:lnTo>
                  <a:lnTo>
                    <a:pt x="4934" y="3566"/>
                  </a:lnTo>
                  <a:lnTo>
                    <a:pt x="5105" y="3541"/>
                  </a:lnTo>
                  <a:lnTo>
                    <a:pt x="5276" y="3468"/>
                  </a:lnTo>
                  <a:lnTo>
                    <a:pt x="5447" y="3419"/>
                  </a:lnTo>
                  <a:lnTo>
                    <a:pt x="5618" y="3322"/>
                  </a:lnTo>
                  <a:lnTo>
                    <a:pt x="5765" y="3224"/>
                  </a:lnTo>
                  <a:lnTo>
                    <a:pt x="5887" y="3102"/>
                  </a:lnTo>
                  <a:lnTo>
                    <a:pt x="6009" y="2980"/>
                  </a:lnTo>
                  <a:lnTo>
                    <a:pt x="6131" y="2858"/>
                  </a:lnTo>
                  <a:lnTo>
                    <a:pt x="6204" y="2711"/>
                  </a:lnTo>
                  <a:lnTo>
                    <a:pt x="6302" y="2565"/>
                  </a:lnTo>
                  <a:lnTo>
                    <a:pt x="6351" y="2394"/>
                  </a:lnTo>
                  <a:lnTo>
                    <a:pt x="6400" y="2223"/>
                  </a:lnTo>
                  <a:lnTo>
                    <a:pt x="6449" y="2076"/>
                  </a:lnTo>
                  <a:lnTo>
                    <a:pt x="6473" y="1881"/>
                  </a:lnTo>
                  <a:lnTo>
                    <a:pt x="6473" y="1710"/>
                  </a:lnTo>
                  <a:lnTo>
                    <a:pt x="6449" y="1539"/>
                  </a:lnTo>
                  <a:lnTo>
                    <a:pt x="6424" y="1368"/>
                  </a:lnTo>
                  <a:lnTo>
                    <a:pt x="6351" y="1197"/>
                  </a:lnTo>
                  <a:lnTo>
                    <a:pt x="6278" y="1026"/>
                  </a:lnTo>
                  <a:lnTo>
                    <a:pt x="6204" y="855"/>
                  </a:lnTo>
                  <a:lnTo>
                    <a:pt x="6107" y="708"/>
                  </a:lnTo>
                  <a:lnTo>
                    <a:pt x="5985" y="586"/>
                  </a:lnTo>
                  <a:lnTo>
                    <a:pt x="5862" y="464"/>
                  </a:lnTo>
                  <a:lnTo>
                    <a:pt x="5740" y="342"/>
                  </a:lnTo>
                  <a:lnTo>
                    <a:pt x="5594" y="269"/>
                  </a:lnTo>
                  <a:lnTo>
                    <a:pt x="5447" y="171"/>
                  </a:lnTo>
                  <a:lnTo>
                    <a:pt x="5276" y="122"/>
                  </a:lnTo>
                  <a:lnTo>
                    <a:pt x="5105" y="73"/>
                  </a:lnTo>
                  <a:lnTo>
                    <a:pt x="4934" y="25"/>
                  </a:lnTo>
                  <a:lnTo>
                    <a:pt x="4763" y="25"/>
                  </a:lnTo>
                  <a:lnTo>
                    <a:pt x="4592" y="0"/>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262" name="Shape 1262"/>
            <p:cNvSpPr/>
            <p:nvPr/>
          </p:nvSpPr>
          <p:spPr>
            <a:xfrm>
              <a:off x="5420075" y="5116000"/>
              <a:ext cx="189300" cy="189925"/>
            </a:xfrm>
            <a:custGeom>
              <a:pathLst>
                <a:path extrusionOk="0" h="7597" w="7572">
                  <a:moveTo>
                    <a:pt x="3786" y="1"/>
                  </a:moveTo>
                  <a:lnTo>
                    <a:pt x="3395" y="25"/>
                  </a:lnTo>
                  <a:lnTo>
                    <a:pt x="3028" y="74"/>
                  </a:lnTo>
                  <a:lnTo>
                    <a:pt x="2662" y="172"/>
                  </a:lnTo>
                  <a:lnTo>
                    <a:pt x="2320" y="294"/>
                  </a:lnTo>
                  <a:lnTo>
                    <a:pt x="1978" y="465"/>
                  </a:lnTo>
                  <a:lnTo>
                    <a:pt x="1661" y="660"/>
                  </a:lnTo>
                  <a:lnTo>
                    <a:pt x="1392" y="880"/>
                  </a:lnTo>
                  <a:lnTo>
                    <a:pt x="1123" y="1124"/>
                  </a:lnTo>
                  <a:lnTo>
                    <a:pt x="879" y="1393"/>
                  </a:lnTo>
                  <a:lnTo>
                    <a:pt x="659" y="1686"/>
                  </a:lnTo>
                  <a:lnTo>
                    <a:pt x="464" y="1979"/>
                  </a:lnTo>
                  <a:lnTo>
                    <a:pt x="293" y="2321"/>
                  </a:lnTo>
                  <a:lnTo>
                    <a:pt x="171" y="2663"/>
                  </a:lnTo>
                  <a:lnTo>
                    <a:pt x="73" y="3029"/>
                  </a:lnTo>
                  <a:lnTo>
                    <a:pt x="24" y="3420"/>
                  </a:lnTo>
                  <a:lnTo>
                    <a:pt x="0" y="3787"/>
                  </a:lnTo>
                  <a:lnTo>
                    <a:pt x="24" y="4177"/>
                  </a:lnTo>
                  <a:lnTo>
                    <a:pt x="73" y="4568"/>
                  </a:lnTo>
                  <a:lnTo>
                    <a:pt x="171" y="4934"/>
                  </a:lnTo>
                  <a:lnTo>
                    <a:pt x="293" y="5276"/>
                  </a:lnTo>
                  <a:lnTo>
                    <a:pt x="464" y="5594"/>
                  </a:lnTo>
                  <a:lnTo>
                    <a:pt x="659" y="5911"/>
                  </a:lnTo>
                  <a:lnTo>
                    <a:pt x="879" y="6204"/>
                  </a:lnTo>
                  <a:lnTo>
                    <a:pt x="1123" y="6473"/>
                  </a:lnTo>
                  <a:lnTo>
                    <a:pt x="1392" y="6717"/>
                  </a:lnTo>
                  <a:lnTo>
                    <a:pt x="1661" y="6937"/>
                  </a:lnTo>
                  <a:lnTo>
                    <a:pt x="1978" y="7133"/>
                  </a:lnTo>
                  <a:lnTo>
                    <a:pt x="2320" y="7279"/>
                  </a:lnTo>
                  <a:lnTo>
                    <a:pt x="2662" y="7426"/>
                  </a:lnTo>
                  <a:lnTo>
                    <a:pt x="3028" y="7499"/>
                  </a:lnTo>
                  <a:lnTo>
                    <a:pt x="3395" y="7572"/>
                  </a:lnTo>
                  <a:lnTo>
                    <a:pt x="3786" y="7597"/>
                  </a:lnTo>
                  <a:lnTo>
                    <a:pt x="4176" y="7572"/>
                  </a:lnTo>
                  <a:lnTo>
                    <a:pt x="4567" y="7499"/>
                  </a:lnTo>
                  <a:lnTo>
                    <a:pt x="4909" y="7426"/>
                  </a:lnTo>
                  <a:lnTo>
                    <a:pt x="5275" y="7279"/>
                  </a:lnTo>
                  <a:lnTo>
                    <a:pt x="5593" y="7133"/>
                  </a:lnTo>
                  <a:lnTo>
                    <a:pt x="5910" y="6937"/>
                  </a:lnTo>
                  <a:lnTo>
                    <a:pt x="6203" y="6717"/>
                  </a:lnTo>
                  <a:lnTo>
                    <a:pt x="6472" y="6473"/>
                  </a:lnTo>
                  <a:lnTo>
                    <a:pt x="6716" y="6204"/>
                  </a:lnTo>
                  <a:lnTo>
                    <a:pt x="6936" y="5911"/>
                  </a:lnTo>
                  <a:lnTo>
                    <a:pt x="7132" y="5594"/>
                  </a:lnTo>
                  <a:lnTo>
                    <a:pt x="7278" y="5276"/>
                  </a:lnTo>
                  <a:lnTo>
                    <a:pt x="7425" y="4934"/>
                  </a:lnTo>
                  <a:lnTo>
                    <a:pt x="7498" y="4568"/>
                  </a:lnTo>
                  <a:lnTo>
                    <a:pt x="7571" y="4177"/>
                  </a:lnTo>
                  <a:lnTo>
                    <a:pt x="7571" y="3787"/>
                  </a:lnTo>
                  <a:lnTo>
                    <a:pt x="7571" y="3420"/>
                  </a:lnTo>
                  <a:lnTo>
                    <a:pt x="7498" y="3029"/>
                  </a:lnTo>
                  <a:lnTo>
                    <a:pt x="7425" y="2663"/>
                  </a:lnTo>
                  <a:lnTo>
                    <a:pt x="7278" y="2321"/>
                  </a:lnTo>
                  <a:lnTo>
                    <a:pt x="7132" y="1979"/>
                  </a:lnTo>
                  <a:lnTo>
                    <a:pt x="6936" y="1686"/>
                  </a:lnTo>
                  <a:lnTo>
                    <a:pt x="6716" y="1393"/>
                  </a:lnTo>
                  <a:lnTo>
                    <a:pt x="6472" y="1124"/>
                  </a:lnTo>
                  <a:lnTo>
                    <a:pt x="6203" y="880"/>
                  </a:lnTo>
                  <a:lnTo>
                    <a:pt x="5910" y="660"/>
                  </a:lnTo>
                  <a:lnTo>
                    <a:pt x="5593" y="465"/>
                  </a:lnTo>
                  <a:lnTo>
                    <a:pt x="5275" y="294"/>
                  </a:lnTo>
                  <a:lnTo>
                    <a:pt x="4909" y="172"/>
                  </a:lnTo>
                  <a:lnTo>
                    <a:pt x="4567" y="74"/>
                  </a:lnTo>
                  <a:lnTo>
                    <a:pt x="4176" y="25"/>
                  </a:lnTo>
                  <a:lnTo>
                    <a:pt x="3786" y="1"/>
                  </a:lnTo>
                  <a:close/>
                </a:path>
              </a:pathLst>
            </a:custGeom>
            <a:solidFill>
              <a:srgbClr val="184769"/>
            </a:solidFill>
            <a:ln>
              <a:noFill/>
            </a:ln>
          </p:spPr>
          <p:txBody>
            <a:bodyPr anchorCtr="0" anchor="ctr" bIns="91425" lIns="91425" rIns="91425" tIns="91425">
              <a:noAutofit/>
            </a:bodyPr>
            <a:lstStyle/>
            <a:p>
              <a:pPr lvl="0">
                <a:spcBef>
                  <a:spcPts val="0"/>
                </a:spcBef>
                <a:buNone/>
              </a:pPr>
              <a:r>
                <a:t/>
              </a:r>
              <a:endParaRPr/>
            </a:p>
          </p:txBody>
        </p:sp>
      </p:grpSp>
      <p:sp>
        <p:nvSpPr>
          <p:cNvPr id="1263" name="Shape 1263"/>
          <p:cNvSpPr/>
          <p:nvPr/>
        </p:nvSpPr>
        <p:spPr>
          <a:xfrm>
            <a:off x="8081325" y="3153875"/>
            <a:ext cx="299951" cy="272838"/>
          </a:xfrm>
          <a:custGeom>
            <a:pathLst>
              <a:path extrusionOk="0" h="14752" w="16218">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3292E1"/>
          </a:solidFill>
          <a:ln>
            <a:noFill/>
          </a:ln>
        </p:spPr>
        <p:txBody>
          <a:bodyPr anchorCtr="0" anchor="ctr" bIns="91425" lIns="91425" rIns="91425" tIns="91425">
            <a:noAutofit/>
          </a:bodyPr>
          <a:lstStyle/>
          <a:p>
            <a:pPr lvl="0">
              <a:spcBef>
                <a:spcPts val="0"/>
              </a:spcBef>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264" name="Shape 1264"/>
        <p:cNvGrpSpPr/>
        <p:nvPr/>
      </p:nvGrpSpPr>
      <p:grpSpPr>
        <a:xfrm>
          <a:off x="0" y="0"/>
          <a:ext cx="0" cy="0"/>
          <a:chOff x="0" y="0"/>
          <a:chExt cx="0" cy="0"/>
        </a:xfrm>
      </p:grpSpPr>
      <p:grpSp>
        <p:nvGrpSpPr>
          <p:cNvPr id="1265" name="Shape 1265"/>
          <p:cNvGrpSpPr/>
          <p:nvPr/>
        </p:nvGrpSpPr>
        <p:grpSpPr>
          <a:xfrm flipH="1" rot="10800000">
            <a:off x="316371" y="178887"/>
            <a:ext cx="1088336" cy="942842"/>
            <a:chOff x="4088875" y="1431100"/>
            <a:chExt cx="3293000" cy="2852775"/>
          </a:xfrm>
        </p:grpSpPr>
        <p:sp>
          <p:nvSpPr>
            <p:cNvPr id="1266" name="Shape 1266"/>
            <p:cNvSpPr/>
            <p:nvPr/>
          </p:nvSpPr>
          <p:spPr>
            <a:xfrm>
              <a:off x="4831475" y="4136025"/>
              <a:ext cx="157950" cy="147850"/>
            </a:xfrm>
            <a:custGeom>
              <a:pathLst>
                <a:path extrusionOk="0" h="5914" w="6318">
                  <a:moveTo>
                    <a:pt x="404" y="0"/>
                  </a:moveTo>
                  <a:lnTo>
                    <a:pt x="1" y="269"/>
                  </a:lnTo>
                  <a:lnTo>
                    <a:pt x="3227" y="5914"/>
                  </a:lnTo>
                  <a:lnTo>
                    <a:pt x="6318" y="5914"/>
                  </a:lnTo>
                  <a:lnTo>
                    <a:pt x="404" y="0"/>
                  </a:lnTo>
                  <a:close/>
                </a:path>
              </a:pathLst>
            </a:custGeom>
            <a:solidFill>
              <a:srgbClr val="00E2C7"/>
            </a:solidFill>
            <a:ln>
              <a:noFill/>
            </a:ln>
          </p:spPr>
          <p:txBody>
            <a:bodyPr anchorCtr="0" anchor="ctr" bIns="91425" lIns="91425" rIns="91425" tIns="91425">
              <a:noAutofit/>
            </a:bodyPr>
            <a:lstStyle/>
            <a:p>
              <a:pPr lvl="0">
                <a:spcBef>
                  <a:spcPts val="0"/>
                </a:spcBef>
                <a:buNone/>
              </a:pPr>
              <a:r>
                <a:t/>
              </a:r>
              <a:endParaRPr/>
            </a:p>
          </p:txBody>
        </p:sp>
        <p:sp>
          <p:nvSpPr>
            <p:cNvPr id="1267" name="Shape 1267"/>
            <p:cNvSpPr/>
            <p:nvPr/>
          </p:nvSpPr>
          <p:spPr>
            <a:xfrm>
              <a:off x="4697075" y="3907525"/>
              <a:ext cx="389800" cy="376350"/>
            </a:xfrm>
            <a:custGeom>
              <a:pathLst>
                <a:path extrusionOk="0" h="15054" w="15592">
                  <a:moveTo>
                    <a:pt x="538" y="0"/>
                  </a:moveTo>
                  <a:lnTo>
                    <a:pt x="1" y="269"/>
                  </a:lnTo>
                  <a:lnTo>
                    <a:pt x="5377" y="9543"/>
                  </a:lnTo>
                  <a:lnTo>
                    <a:pt x="11022" y="15054"/>
                  </a:lnTo>
                  <a:lnTo>
                    <a:pt x="15592" y="15054"/>
                  </a:lnTo>
                  <a:lnTo>
                    <a:pt x="538" y="0"/>
                  </a:lnTo>
                  <a:close/>
                </a:path>
              </a:pathLst>
            </a:custGeom>
            <a:solidFill>
              <a:srgbClr val="01E0C8"/>
            </a:solidFill>
            <a:ln>
              <a:noFill/>
            </a:ln>
          </p:spPr>
          <p:txBody>
            <a:bodyPr anchorCtr="0" anchor="ctr" bIns="91425" lIns="91425" rIns="91425" tIns="91425">
              <a:noAutofit/>
            </a:bodyPr>
            <a:lstStyle/>
            <a:p>
              <a:pPr lvl="0">
                <a:spcBef>
                  <a:spcPts val="0"/>
                </a:spcBef>
                <a:buNone/>
              </a:pPr>
              <a:r>
                <a:t/>
              </a:r>
              <a:endParaRPr/>
            </a:p>
          </p:txBody>
        </p:sp>
        <p:sp>
          <p:nvSpPr>
            <p:cNvPr id="1268" name="Shape 1268"/>
            <p:cNvSpPr/>
            <p:nvPr/>
          </p:nvSpPr>
          <p:spPr>
            <a:xfrm>
              <a:off x="4566025" y="3675675"/>
              <a:ext cx="618300" cy="608200"/>
            </a:xfrm>
            <a:custGeom>
              <a:pathLst>
                <a:path extrusionOk="0" h="24328" w="24732">
                  <a:moveTo>
                    <a:pt x="404" y="0"/>
                  </a:moveTo>
                  <a:lnTo>
                    <a:pt x="1" y="404"/>
                  </a:lnTo>
                  <a:lnTo>
                    <a:pt x="5377" y="9543"/>
                  </a:lnTo>
                  <a:lnTo>
                    <a:pt x="20027" y="24328"/>
                  </a:lnTo>
                  <a:lnTo>
                    <a:pt x="24732" y="24328"/>
                  </a:lnTo>
                  <a:lnTo>
                    <a:pt x="404" y="0"/>
                  </a:lnTo>
                  <a:close/>
                </a:path>
              </a:pathLst>
            </a:custGeom>
            <a:solidFill>
              <a:srgbClr val="02DFC8"/>
            </a:solidFill>
            <a:ln>
              <a:noFill/>
            </a:ln>
          </p:spPr>
          <p:txBody>
            <a:bodyPr anchorCtr="0" anchor="ctr" bIns="91425" lIns="91425" rIns="91425" tIns="91425">
              <a:noAutofit/>
            </a:bodyPr>
            <a:lstStyle/>
            <a:p>
              <a:pPr lvl="0">
                <a:spcBef>
                  <a:spcPts val="0"/>
                </a:spcBef>
                <a:buNone/>
              </a:pPr>
              <a:r>
                <a:t/>
              </a:r>
              <a:endParaRPr/>
            </a:p>
          </p:txBody>
        </p:sp>
        <p:sp>
          <p:nvSpPr>
            <p:cNvPr id="1269" name="Shape 1269"/>
            <p:cNvSpPr/>
            <p:nvPr/>
          </p:nvSpPr>
          <p:spPr>
            <a:xfrm>
              <a:off x="4434975" y="3447175"/>
              <a:ext cx="846800" cy="836700"/>
            </a:xfrm>
            <a:custGeom>
              <a:pathLst>
                <a:path extrusionOk="0" h="33468" w="33872">
                  <a:moveTo>
                    <a:pt x="404" y="1"/>
                  </a:moveTo>
                  <a:lnTo>
                    <a:pt x="1" y="270"/>
                  </a:lnTo>
                  <a:lnTo>
                    <a:pt x="5243" y="9544"/>
                  </a:lnTo>
                  <a:lnTo>
                    <a:pt x="29167" y="33468"/>
                  </a:lnTo>
                  <a:lnTo>
                    <a:pt x="33871" y="33468"/>
                  </a:lnTo>
                  <a:lnTo>
                    <a:pt x="404" y="1"/>
                  </a:lnTo>
                  <a:close/>
                </a:path>
              </a:pathLst>
            </a:custGeom>
            <a:solidFill>
              <a:srgbClr val="03DDC9"/>
            </a:solidFill>
            <a:ln>
              <a:noFill/>
            </a:ln>
          </p:spPr>
          <p:txBody>
            <a:bodyPr anchorCtr="0" anchor="ctr" bIns="91425" lIns="91425" rIns="91425" tIns="91425">
              <a:noAutofit/>
            </a:bodyPr>
            <a:lstStyle/>
            <a:p>
              <a:pPr lvl="0">
                <a:spcBef>
                  <a:spcPts val="0"/>
                </a:spcBef>
                <a:buNone/>
              </a:pPr>
              <a:r>
                <a:t/>
              </a:r>
              <a:endParaRPr/>
            </a:p>
          </p:txBody>
        </p:sp>
        <p:sp>
          <p:nvSpPr>
            <p:cNvPr id="1270" name="Shape 1270"/>
            <p:cNvSpPr/>
            <p:nvPr/>
          </p:nvSpPr>
          <p:spPr>
            <a:xfrm>
              <a:off x="4300575" y="3218700"/>
              <a:ext cx="1078650" cy="1065175"/>
            </a:xfrm>
            <a:custGeom>
              <a:pathLst>
                <a:path extrusionOk="0" h="42607" w="43146">
                  <a:moveTo>
                    <a:pt x="404" y="0"/>
                  </a:moveTo>
                  <a:lnTo>
                    <a:pt x="0" y="269"/>
                  </a:lnTo>
                  <a:lnTo>
                    <a:pt x="5377" y="9543"/>
                  </a:lnTo>
                  <a:lnTo>
                    <a:pt x="38441" y="42607"/>
                  </a:lnTo>
                  <a:lnTo>
                    <a:pt x="43145" y="42607"/>
                  </a:lnTo>
                  <a:lnTo>
                    <a:pt x="404" y="0"/>
                  </a:lnTo>
                  <a:close/>
                </a:path>
              </a:pathLst>
            </a:custGeom>
            <a:solidFill>
              <a:srgbClr val="04DBC9"/>
            </a:solidFill>
            <a:ln>
              <a:noFill/>
            </a:ln>
          </p:spPr>
          <p:txBody>
            <a:bodyPr anchorCtr="0" anchor="ctr" bIns="91425" lIns="91425" rIns="91425" tIns="91425">
              <a:noAutofit/>
            </a:bodyPr>
            <a:lstStyle/>
            <a:p>
              <a:pPr lvl="0">
                <a:spcBef>
                  <a:spcPts val="0"/>
                </a:spcBef>
                <a:buNone/>
              </a:pPr>
              <a:r>
                <a:t/>
              </a:r>
              <a:endParaRPr/>
            </a:p>
          </p:txBody>
        </p:sp>
        <p:sp>
          <p:nvSpPr>
            <p:cNvPr id="1271" name="Shape 1271"/>
            <p:cNvSpPr/>
            <p:nvPr/>
          </p:nvSpPr>
          <p:spPr>
            <a:xfrm>
              <a:off x="4169525" y="2990200"/>
              <a:ext cx="1307150" cy="1293675"/>
            </a:xfrm>
            <a:custGeom>
              <a:pathLst>
                <a:path extrusionOk="0" h="51747" w="52286">
                  <a:moveTo>
                    <a:pt x="404" y="1"/>
                  </a:moveTo>
                  <a:lnTo>
                    <a:pt x="1" y="269"/>
                  </a:lnTo>
                  <a:lnTo>
                    <a:pt x="5242" y="9409"/>
                  </a:lnTo>
                  <a:lnTo>
                    <a:pt x="47581" y="51747"/>
                  </a:lnTo>
                  <a:lnTo>
                    <a:pt x="52285" y="51747"/>
                  </a:lnTo>
                  <a:lnTo>
                    <a:pt x="404" y="1"/>
                  </a:lnTo>
                  <a:close/>
                </a:path>
              </a:pathLst>
            </a:custGeom>
            <a:solidFill>
              <a:srgbClr val="06D9CA"/>
            </a:solidFill>
            <a:ln>
              <a:noFill/>
            </a:ln>
          </p:spPr>
          <p:txBody>
            <a:bodyPr anchorCtr="0" anchor="ctr" bIns="91425" lIns="91425" rIns="91425" tIns="91425">
              <a:noAutofit/>
            </a:bodyPr>
            <a:lstStyle/>
            <a:p>
              <a:pPr lvl="0">
                <a:spcBef>
                  <a:spcPts val="0"/>
                </a:spcBef>
                <a:buNone/>
              </a:pPr>
              <a:r>
                <a:t/>
              </a:r>
              <a:endParaRPr/>
            </a:p>
          </p:txBody>
        </p:sp>
        <p:sp>
          <p:nvSpPr>
            <p:cNvPr id="1272" name="Shape 1272"/>
            <p:cNvSpPr/>
            <p:nvPr/>
          </p:nvSpPr>
          <p:spPr>
            <a:xfrm>
              <a:off x="4088875" y="2822200"/>
              <a:ext cx="1481875" cy="1461675"/>
            </a:xfrm>
            <a:custGeom>
              <a:pathLst>
                <a:path extrusionOk="0" h="58467" w="59275">
                  <a:moveTo>
                    <a:pt x="807" y="0"/>
                  </a:moveTo>
                  <a:lnTo>
                    <a:pt x="1" y="1479"/>
                  </a:lnTo>
                  <a:lnTo>
                    <a:pt x="3227" y="6989"/>
                  </a:lnTo>
                  <a:lnTo>
                    <a:pt x="54705" y="58467"/>
                  </a:lnTo>
                  <a:lnTo>
                    <a:pt x="59274" y="58467"/>
                  </a:lnTo>
                  <a:lnTo>
                    <a:pt x="807"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1273" name="Shape 1273"/>
            <p:cNvSpPr/>
            <p:nvPr/>
          </p:nvSpPr>
          <p:spPr>
            <a:xfrm>
              <a:off x="4102325" y="2761700"/>
              <a:ext cx="1565875" cy="1522175"/>
            </a:xfrm>
            <a:custGeom>
              <a:pathLst>
                <a:path extrusionOk="0" h="60887" w="62635">
                  <a:moveTo>
                    <a:pt x="1748" y="1"/>
                  </a:moveTo>
                  <a:lnTo>
                    <a:pt x="0" y="2823"/>
                  </a:lnTo>
                  <a:lnTo>
                    <a:pt x="58064" y="60887"/>
                  </a:lnTo>
                  <a:lnTo>
                    <a:pt x="62634" y="60887"/>
                  </a:lnTo>
                  <a:lnTo>
                    <a:pt x="1748" y="1"/>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1274" name="Shape 1274"/>
            <p:cNvSpPr/>
            <p:nvPr/>
          </p:nvSpPr>
          <p:spPr>
            <a:xfrm>
              <a:off x="4139275" y="2697875"/>
              <a:ext cx="1626375" cy="1586000"/>
            </a:xfrm>
            <a:custGeom>
              <a:pathLst>
                <a:path extrusionOk="0" h="63440" w="65055">
                  <a:moveTo>
                    <a:pt x="1614" y="0"/>
                  </a:moveTo>
                  <a:lnTo>
                    <a:pt x="1" y="2957"/>
                  </a:lnTo>
                  <a:lnTo>
                    <a:pt x="60484" y="63440"/>
                  </a:lnTo>
                  <a:lnTo>
                    <a:pt x="65054" y="63440"/>
                  </a:lnTo>
                  <a:lnTo>
                    <a:pt x="1614"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1275" name="Shape 1275"/>
            <p:cNvSpPr/>
            <p:nvPr/>
          </p:nvSpPr>
          <p:spPr>
            <a:xfrm>
              <a:off x="4172900" y="2637375"/>
              <a:ext cx="1690175" cy="1646500"/>
            </a:xfrm>
            <a:custGeom>
              <a:pathLst>
                <a:path extrusionOk="0" h="65860" w="67607">
                  <a:moveTo>
                    <a:pt x="1747" y="1"/>
                  </a:moveTo>
                  <a:lnTo>
                    <a:pt x="0" y="2958"/>
                  </a:lnTo>
                  <a:lnTo>
                    <a:pt x="62903" y="65860"/>
                  </a:lnTo>
                  <a:lnTo>
                    <a:pt x="67607" y="65860"/>
                  </a:lnTo>
                  <a:lnTo>
                    <a:pt x="1747" y="1"/>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1276" name="Shape 1276"/>
            <p:cNvSpPr/>
            <p:nvPr/>
          </p:nvSpPr>
          <p:spPr>
            <a:xfrm>
              <a:off x="4209850" y="2576900"/>
              <a:ext cx="1750675" cy="1706975"/>
            </a:xfrm>
            <a:custGeom>
              <a:pathLst>
                <a:path extrusionOk="0" h="68279" w="70027">
                  <a:moveTo>
                    <a:pt x="1613" y="1"/>
                  </a:moveTo>
                  <a:lnTo>
                    <a:pt x="0" y="2823"/>
                  </a:lnTo>
                  <a:lnTo>
                    <a:pt x="65322" y="68279"/>
                  </a:lnTo>
                  <a:lnTo>
                    <a:pt x="70027" y="68279"/>
                  </a:lnTo>
                  <a:lnTo>
                    <a:pt x="1613" y="1"/>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1277" name="Shape 1277"/>
            <p:cNvSpPr/>
            <p:nvPr/>
          </p:nvSpPr>
          <p:spPr>
            <a:xfrm>
              <a:off x="4243450" y="2513050"/>
              <a:ext cx="1814525" cy="1770825"/>
            </a:xfrm>
            <a:custGeom>
              <a:pathLst>
                <a:path extrusionOk="0" h="70833" w="72581">
                  <a:moveTo>
                    <a:pt x="1748" y="1"/>
                  </a:moveTo>
                  <a:lnTo>
                    <a:pt x="1" y="2958"/>
                  </a:lnTo>
                  <a:lnTo>
                    <a:pt x="67876" y="70833"/>
                  </a:lnTo>
                  <a:lnTo>
                    <a:pt x="72581" y="70833"/>
                  </a:lnTo>
                  <a:lnTo>
                    <a:pt x="1748" y="1"/>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1278" name="Shape 1278"/>
            <p:cNvSpPr/>
            <p:nvPr/>
          </p:nvSpPr>
          <p:spPr>
            <a:xfrm>
              <a:off x="4280425" y="2452575"/>
              <a:ext cx="1875000" cy="1831300"/>
            </a:xfrm>
            <a:custGeom>
              <a:pathLst>
                <a:path extrusionOk="0" h="73252" w="75000">
                  <a:moveTo>
                    <a:pt x="1613" y="1"/>
                  </a:moveTo>
                  <a:lnTo>
                    <a:pt x="0" y="2957"/>
                  </a:lnTo>
                  <a:lnTo>
                    <a:pt x="70295" y="73252"/>
                  </a:lnTo>
                  <a:lnTo>
                    <a:pt x="74999" y="73252"/>
                  </a:lnTo>
                  <a:lnTo>
                    <a:pt x="1613" y="1"/>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1279" name="Shape 1279"/>
            <p:cNvSpPr/>
            <p:nvPr/>
          </p:nvSpPr>
          <p:spPr>
            <a:xfrm>
              <a:off x="4314025" y="2392100"/>
              <a:ext cx="1935475" cy="1891775"/>
            </a:xfrm>
            <a:custGeom>
              <a:pathLst>
                <a:path extrusionOk="0" h="75671" w="77419">
                  <a:moveTo>
                    <a:pt x="1747" y="0"/>
                  </a:moveTo>
                  <a:lnTo>
                    <a:pt x="0" y="2957"/>
                  </a:lnTo>
                  <a:lnTo>
                    <a:pt x="72849" y="75671"/>
                  </a:lnTo>
                  <a:lnTo>
                    <a:pt x="77419" y="75671"/>
                  </a:lnTo>
                  <a:lnTo>
                    <a:pt x="1747"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1280" name="Shape 1280"/>
            <p:cNvSpPr/>
            <p:nvPr/>
          </p:nvSpPr>
          <p:spPr>
            <a:xfrm>
              <a:off x="4350975" y="2328250"/>
              <a:ext cx="1995975" cy="1955625"/>
            </a:xfrm>
            <a:custGeom>
              <a:pathLst>
                <a:path extrusionOk="0" h="78225" w="79839">
                  <a:moveTo>
                    <a:pt x="1748" y="1"/>
                  </a:moveTo>
                  <a:lnTo>
                    <a:pt x="1" y="2957"/>
                  </a:lnTo>
                  <a:lnTo>
                    <a:pt x="75269" y="78225"/>
                  </a:lnTo>
                  <a:lnTo>
                    <a:pt x="79839" y="78225"/>
                  </a:lnTo>
                  <a:lnTo>
                    <a:pt x="1748" y="1"/>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1281" name="Shape 1281"/>
            <p:cNvSpPr/>
            <p:nvPr/>
          </p:nvSpPr>
          <p:spPr>
            <a:xfrm>
              <a:off x="4384575" y="2267775"/>
              <a:ext cx="2059825" cy="2016100"/>
            </a:xfrm>
            <a:custGeom>
              <a:pathLst>
                <a:path extrusionOk="0" h="80644" w="82393">
                  <a:moveTo>
                    <a:pt x="1748" y="0"/>
                  </a:moveTo>
                  <a:lnTo>
                    <a:pt x="1" y="2957"/>
                  </a:lnTo>
                  <a:lnTo>
                    <a:pt x="77823" y="80644"/>
                  </a:lnTo>
                  <a:lnTo>
                    <a:pt x="82392" y="80644"/>
                  </a:lnTo>
                  <a:lnTo>
                    <a:pt x="1748"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1282" name="Shape 1282"/>
            <p:cNvSpPr/>
            <p:nvPr/>
          </p:nvSpPr>
          <p:spPr>
            <a:xfrm>
              <a:off x="4421550" y="2207275"/>
              <a:ext cx="2120300" cy="2076600"/>
            </a:xfrm>
            <a:custGeom>
              <a:pathLst>
                <a:path extrusionOk="0" h="83064" w="84812">
                  <a:moveTo>
                    <a:pt x="1747" y="1"/>
                  </a:moveTo>
                  <a:lnTo>
                    <a:pt x="0" y="2958"/>
                  </a:lnTo>
                  <a:lnTo>
                    <a:pt x="80107" y="83064"/>
                  </a:lnTo>
                  <a:lnTo>
                    <a:pt x="84811" y="83064"/>
                  </a:lnTo>
                  <a:lnTo>
                    <a:pt x="1747" y="1"/>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1283" name="Shape 1283"/>
            <p:cNvSpPr/>
            <p:nvPr/>
          </p:nvSpPr>
          <p:spPr>
            <a:xfrm>
              <a:off x="4458500" y="2146800"/>
              <a:ext cx="2130375" cy="2137075"/>
            </a:xfrm>
            <a:custGeom>
              <a:pathLst>
                <a:path extrusionOk="0" h="85483" w="85215">
                  <a:moveTo>
                    <a:pt x="1614" y="1"/>
                  </a:moveTo>
                  <a:lnTo>
                    <a:pt x="1" y="2823"/>
                  </a:lnTo>
                  <a:lnTo>
                    <a:pt x="82527" y="85483"/>
                  </a:lnTo>
                  <a:lnTo>
                    <a:pt x="84005" y="85483"/>
                  </a:lnTo>
                  <a:lnTo>
                    <a:pt x="85215" y="83467"/>
                  </a:lnTo>
                  <a:lnTo>
                    <a:pt x="1614" y="1"/>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1284" name="Shape 1284"/>
            <p:cNvSpPr/>
            <p:nvPr/>
          </p:nvSpPr>
          <p:spPr>
            <a:xfrm>
              <a:off x="4492100" y="2082950"/>
              <a:ext cx="2133750" cy="2163975"/>
            </a:xfrm>
            <a:custGeom>
              <a:pathLst>
                <a:path extrusionOk="0" h="86559" w="85350">
                  <a:moveTo>
                    <a:pt x="1748" y="1"/>
                  </a:moveTo>
                  <a:lnTo>
                    <a:pt x="1" y="2958"/>
                  </a:lnTo>
                  <a:lnTo>
                    <a:pt x="83602" y="86559"/>
                  </a:lnTo>
                  <a:lnTo>
                    <a:pt x="85349" y="83602"/>
                  </a:lnTo>
                  <a:lnTo>
                    <a:pt x="1748"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1285" name="Shape 1285"/>
            <p:cNvSpPr/>
            <p:nvPr/>
          </p:nvSpPr>
          <p:spPr>
            <a:xfrm>
              <a:off x="4529075" y="2022475"/>
              <a:ext cx="2130375" cy="2163975"/>
            </a:xfrm>
            <a:custGeom>
              <a:pathLst>
                <a:path extrusionOk="0" h="86559" w="85215">
                  <a:moveTo>
                    <a:pt x="1613" y="1"/>
                  </a:moveTo>
                  <a:lnTo>
                    <a:pt x="0" y="2957"/>
                  </a:lnTo>
                  <a:lnTo>
                    <a:pt x="83467" y="86558"/>
                  </a:lnTo>
                  <a:lnTo>
                    <a:pt x="85214" y="83601"/>
                  </a:lnTo>
                  <a:lnTo>
                    <a:pt x="1613"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1286" name="Shape 1286"/>
            <p:cNvSpPr/>
            <p:nvPr/>
          </p:nvSpPr>
          <p:spPr>
            <a:xfrm>
              <a:off x="4562675" y="1962000"/>
              <a:ext cx="2133725" cy="2160600"/>
            </a:xfrm>
            <a:custGeom>
              <a:pathLst>
                <a:path extrusionOk="0" h="86424" w="85349">
                  <a:moveTo>
                    <a:pt x="1748" y="0"/>
                  </a:moveTo>
                  <a:lnTo>
                    <a:pt x="0" y="2957"/>
                  </a:lnTo>
                  <a:lnTo>
                    <a:pt x="83602" y="86424"/>
                  </a:lnTo>
                  <a:lnTo>
                    <a:pt x="85349" y="83467"/>
                  </a:lnTo>
                  <a:lnTo>
                    <a:pt x="1748" y="0"/>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1287" name="Shape 1287"/>
            <p:cNvSpPr/>
            <p:nvPr/>
          </p:nvSpPr>
          <p:spPr>
            <a:xfrm>
              <a:off x="4599625" y="1898150"/>
              <a:ext cx="2130375" cy="2163975"/>
            </a:xfrm>
            <a:custGeom>
              <a:pathLst>
                <a:path extrusionOk="0" h="86559" w="85215">
                  <a:moveTo>
                    <a:pt x="1614" y="0"/>
                  </a:moveTo>
                  <a:lnTo>
                    <a:pt x="1" y="2957"/>
                  </a:lnTo>
                  <a:lnTo>
                    <a:pt x="83602" y="86558"/>
                  </a:lnTo>
                  <a:lnTo>
                    <a:pt x="85215" y="83601"/>
                  </a:lnTo>
                  <a:lnTo>
                    <a:pt x="1614"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1288" name="Shape 1288"/>
            <p:cNvSpPr/>
            <p:nvPr/>
          </p:nvSpPr>
          <p:spPr>
            <a:xfrm>
              <a:off x="4633225" y="1837675"/>
              <a:ext cx="2133750" cy="2163950"/>
            </a:xfrm>
            <a:custGeom>
              <a:pathLst>
                <a:path extrusionOk="0" h="86558" w="85350">
                  <a:moveTo>
                    <a:pt x="1748" y="0"/>
                  </a:moveTo>
                  <a:lnTo>
                    <a:pt x="1" y="2957"/>
                  </a:lnTo>
                  <a:lnTo>
                    <a:pt x="83602" y="86558"/>
                  </a:lnTo>
                  <a:lnTo>
                    <a:pt x="85349" y="83601"/>
                  </a:lnTo>
                  <a:lnTo>
                    <a:pt x="1748"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1289" name="Shape 1289"/>
            <p:cNvSpPr/>
            <p:nvPr/>
          </p:nvSpPr>
          <p:spPr>
            <a:xfrm>
              <a:off x="4670200" y="1777175"/>
              <a:ext cx="2130375" cy="2160625"/>
            </a:xfrm>
            <a:custGeom>
              <a:pathLst>
                <a:path extrusionOk="0" h="86425" w="85215">
                  <a:moveTo>
                    <a:pt x="1748" y="1"/>
                  </a:moveTo>
                  <a:lnTo>
                    <a:pt x="0" y="2958"/>
                  </a:lnTo>
                  <a:lnTo>
                    <a:pt x="83602" y="86424"/>
                  </a:lnTo>
                  <a:lnTo>
                    <a:pt x="85215" y="83467"/>
                  </a:lnTo>
                  <a:lnTo>
                    <a:pt x="1748" y="1"/>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1290" name="Shape 1290"/>
            <p:cNvSpPr/>
            <p:nvPr/>
          </p:nvSpPr>
          <p:spPr>
            <a:xfrm>
              <a:off x="4707150" y="1713350"/>
              <a:ext cx="2130375" cy="2163950"/>
            </a:xfrm>
            <a:custGeom>
              <a:pathLst>
                <a:path extrusionOk="0" h="86558" w="85215">
                  <a:moveTo>
                    <a:pt x="1614" y="0"/>
                  </a:moveTo>
                  <a:lnTo>
                    <a:pt x="1" y="2957"/>
                  </a:lnTo>
                  <a:lnTo>
                    <a:pt x="83468" y="86558"/>
                  </a:lnTo>
                  <a:lnTo>
                    <a:pt x="85215" y="83601"/>
                  </a:lnTo>
                  <a:lnTo>
                    <a:pt x="1614" y="0"/>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1291" name="Shape 1291"/>
            <p:cNvSpPr/>
            <p:nvPr/>
          </p:nvSpPr>
          <p:spPr>
            <a:xfrm>
              <a:off x="4740750" y="1652850"/>
              <a:ext cx="2130400" cy="2163975"/>
            </a:xfrm>
            <a:custGeom>
              <a:pathLst>
                <a:path extrusionOk="0" h="86559" w="85216">
                  <a:moveTo>
                    <a:pt x="1748" y="1"/>
                  </a:moveTo>
                  <a:lnTo>
                    <a:pt x="1" y="2958"/>
                  </a:lnTo>
                  <a:lnTo>
                    <a:pt x="83602" y="86559"/>
                  </a:lnTo>
                  <a:lnTo>
                    <a:pt x="85215" y="83602"/>
                  </a:lnTo>
                  <a:lnTo>
                    <a:pt x="1748"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1292" name="Shape 1292"/>
            <p:cNvSpPr/>
            <p:nvPr/>
          </p:nvSpPr>
          <p:spPr>
            <a:xfrm>
              <a:off x="4777725" y="1592375"/>
              <a:ext cx="2130375" cy="2160600"/>
            </a:xfrm>
            <a:custGeom>
              <a:pathLst>
                <a:path extrusionOk="0" h="86424" w="85215">
                  <a:moveTo>
                    <a:pt x="1613" y="1"/>
                  </a:moveTo>
                  <a:lnTo>
                    <a:pt x="0" y="2957"/>
                  </a:lnTo>
                  <a:lnTo>
                    <a:pt x="83467" y="86424"/>
                  </a:lnTo>
                  <a:lnTo>
                    <a:pt x="85215" y="83601"/>
                  </a:lnTo>
                  <a:lnTo>
                    <a:pt x="1613"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1293" name="Shape 1293"/>
            <p:cNvSpPr/>
            <p:nvPr/>
          </p:nvSpPr>
          <p:spPr>
            <a:xfrm>
              <a:off x="4811325" y="1531900"/>
              <a:ext cx="2133750" cy="2160600"/>
            </a:xfrm>
            <a:custGeom>
              <a:pathLst>
                <a:path extrusionOk="0" h="86424" w="85350">
                  <a:moveTo>
                    <a:pt x="1748" y="0"/>
                  </a:moveTo>
                  <a:lnTo>
                    <a:pt x="0" y="2823"/>
                  </a:lnTo>
                  <a:lnTo>
                    <a:pt x="83602" y="86423"/>
                  </a:lnTo>
                  <a:lnTo>
                    <a:pt x="85349" y="83467"/>
                  </a:lnTo>
                  <a:lnTo>
                    <a:pt x="1748" y="0"/>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1294" name="Shape 1294"/>
            <p:cNvSpPr/>
            <p:nvPr/>
          </p:nvSpPr>
          <p:spPr>
            <a:xfrm>
              <a:off x="4848275" y="1468050"/>
              <a:ext cx="2130400" cy="2163975"/>
            </a:xfrm>
            <a:custGeom>
              <a:pathLst>
                <a:path extrusionOk="0" h="86559" w="85216">
                  <a:moveTo>
                    <a:pt x="1614" y="0"/>
                  </a:moveTo>
                  <a:lnTo>
                    <a:pt x="1" y="2957"/>
                  </a:lnTo>
                  <a:lnTo>
                    <a:pt x="83602" y="86558"/>
                  </a:lnTo>
                  <a:lnTo>
                    <a:pt x="85215" y="83601"/>
                  </a:lnTo>
                  <a:lnTo>
                    <a:pt x="1614"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1295" name="Shape 1295"/>
            <p:cNvSpPr/>
            <p:nvPr/>
          </p:nvSpPr>
          <p:spPr>
            <a:xfrm>
              <a:off x="4881875" y="1431100"/>
              <a:ext cx="2133750" cy="2140425"/>
            </a:xfrm>
            <a:custGeom>
              <a:pathLst>
                <a:path extrusionOk="0" h="85617" w="85350">
                  <a:moveTo>
                    <a:pt x="1211" y="0"/>
                  </a:moveTo>
                  <a:lnTo>
                    <a:pt x="1" y="2016"/>
                  </a:lnTo>
                  <a:lnTo>
                    <a:pt x="83602" y="85617"/>
                  </a:lnTo>
                  <a:lnTo>
                    <a:pt x="85350" y="82660"/>
                  </a:lnTo>
                  <a:lnTo>
                    <a:pt x="2689"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1296" name="Shape 1296"/>
            <p:cNvSpPr/>
            <p:nvPr/>
          </p:nvSpPr>
          <p:spPr>
            <a:xfrm>
              <a:off x="4928925" y="1431100"/>
              <a:ext cx="2120300" cy="2076600"/>
            </a:xfrm>
            <a:custGeom>
              <a:pathLst>
                <a:path extrusionOk="0" h="83064" w="84812">
                  <a:moveTo>
                    <a:pt x="1" y="0"/>
                  </a:moveTo>
                  <a:lnTo>
                    <a:pt x="83199" y="83063"/>
                  </a:lnTo>
                  <a:lnTo>
                    <a:pt x="84812" y="80106"/>
                  </a:lnTo>
                  <a:lnTo>
                    <a:pt x="4705"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1297" name="Shape 1297"/>
            <p:cNvSpPr/>
            <p:nvPr/>
          </p:nvSpPr>
          <p:spPr>
            <a:xfrm>
              <a:off x="5026375" y="1431100"/>
              <a:ext cx="2059825" cy="2016100"/>
            </a:xfrm>
            <a:custGeom>
              <a:pathLst>
                <a:path extrusionOk="0" h="80644" w="82393">
                  <a:moveTo>
                    <a:pt x="0" y="0"/>
                  </a:moveTo>
                  <a:lnTo>
                    <a:pt x="80645" y="80644"/>
                  </a:lnTo>
                  <a:lnTo>
                    <a:pt x="82392" y="77687"/>
                  </a:lnTo>
                  <a:lnTo>
                    <a:pt x="4705" y="0"/>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1298" name="Shape 1298"/>
            <p:cNvSpPr/>
            <p:nvPr/>
          </p:nvSpPr>
          <p:spPr>
            <a:xfrm>
              <a:off x="5123825" y="1431100"/>
              <a:ext cx="1995975" cy="1955625"/>
            </a:xfrm>
            <a:custGeom>
              <a:pathLst>
                <a:path extrusionOk="0" h="78225" w="79839">
                  <a:moveTo>
                    <a:pt x="0" y="0"/>
                  </a:moveTo>
                  <a:lnTo>
                    <a:pt x="78225" y="78225"/>
                  </a:lnTo>
                  <a:lnTo>
                    <a:pt x="79838" y="75268"/>
                  </a:lnTo>
                  <a:lnTo>
                    <a:pt x="4705"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1299" name="Shape 1299"/>
            <p:cNvSpPr/>
            <p:nvPr/>
          </p:nvSpPr>
          <p:spPr>
            <a:xfrm>
              <a:off x="5221275" y="1431100"/>
              <a:ext cx="1935475" cy="1891775"/>
            </a:xfrm>
            <a:custGeom>
              <a:pathLst>
                <a:path extrusionOk="0" h="75671" w="77419">
                  <a:moveTo>
                    <a:pt x="0" y="0"/>
                  </a:moveTo>
                  <a:lnTo>
                    <a:pt x="75671" y="75671"/>
                  </a:lnTo>
                  <a:lnTo>
                    <a:pt x="77419" y="72714"/>
                  </a:lnTo>
                  <a:lnTo>
                    <a:pt x="4570" y="0"/>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1300" name="Shape 1300"/>
            <p:cNvSpPr/>
            <p:nvPr/>
          </p:nvSpPr>
          <p:spPr>
            <a:xfrm>
              <a:off x="5318700" y="1431100"/>
              <a:ext cx="1875025" cy="1831300"/>
            </a:xfrm>
            <a:custGeom>
              <a:pathLst>
                <a:path extrusionOk="0" h="73252" w="75001">
                  <a:moveTo>
                    <a:pt x="1" y="0"/>
                  </a:moveTo>
                  <a:lnTo>
                    <a:pt x="73253" y="73251"/>
                  </a:lnTo>
                  <a:lnTo>
                    <a:pt x="75000" y="70295"/>
                  </a:lnTo>
                  <a:lnTo>
                    <a:pt x="4571"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1301" name="Shape 1301"/>
            <p:cNvSpPr/>
            <p:nvPr/>
          </p:nvSpPr>
          <p:spPr>
            <a:xfrm>
              <a:off x="5416150" y="1431100"/>
              <a:ext cx="1811175" cy="1770825"/>
            </a:xfrm>
            <a:custGeom>
              <a:pathLst>
                <a:path extrusionOk="0" h="70833" w="72447">
                  <a:moveTo>
                    <a:pt x="1" y="0"/>
                  </a:moveTo>
                  <a:lnTo>
                    <a:pt x="70699" y="70832"/>
                  </a:lnTo>
                  <a:lnTo>
                    <a:pt x="72446" y="67875"/>
                  </a:lnTo>
                  <a:lnTo>
                    <a:pt x="4571"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1302" name="Shape 1302"/>
            <p:cNvSpPr/>
            <p:nvPr/>
          </p:nvSpPr>
          <p:spPr>
            <a:xfrm>
              <a:off x="5510250" y="1431100"/>
              <a:ext cx="1754025" cy="1706975"/>
            </a:xfrm>
            <a:custGeom>
              <a:pathLst>
                <a:path extrusionOk="0" h="68279" w="70161">
                  <a:moveTo>
                    <a:pt x="0" y="0"/>
                  </a:moveTo>
                  <a:lnTo>
                    <a:pt x="68413" y="68278"/>
                  </a:lnTo>
                  <a:lnTo>
                    <a:pt x="70161" y="65456"/>
                  </a:lnTo>
                  <a:lnTo>
                    <a:pt x="4704" y="0"/>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1303" name="Shape 1303"/>
            <p:cNvSpPr/>
            <p:nvPr/>
          </p:nvSpPr>
          <p:spPr>
            <a:xfrm>
              <a:off x="5607675" y="1431100"/>
              <a:ext cx="1690200" cy="1646500"/>
            </a:xfrm>
            <a:custGeom>
              <a:pathLst>
                <a:path extrusionOk="0" h="65860" w="67608">
                  <a:moveTo>
                    <a:pt x="1" y="0"/>
                  </a:moveTo>
                  <a:lnTo>
                    <a:pt x="65995" y="65859"/>
                  </a:lnTo>
                  <a:lnTo>
                    <a:pt x="67608" y="62902"/>
                  </a:lnTo>
                  <a:lnTo>
                    <a:pt x="4705"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1304" name="Shape 1304"/>
            <p:cNvSpPr/>
            <p:nvPr/>
          </p:nvSpPr>
          <p:spPr>
            <a:xfrm>
              <a:off x="5705125" y="1431100"/>
              <a:ext cx="1629725" cy="1586000"/>
            </a:xfrm>
            <a:custGeom>
              <a:pathLst>
                <a:path extrusionOk="0" h="63440" w="65189">
                  <a:moveTo>
                    <a:pt x="1" y="0"/>
                  </a:moveTo>
                  <a:lnTo>
                    <a:pt x="63441" y="63440"/>
                  </a:lnTo>
                  <a:lnTo>
                    <a:pt x="65188" y="60483"/>
                  </a:lnTo>
                  <a:lnTo>
                    <a:pt x="4705" y="0"/>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1305" name="Shape 1305"/>
            <p:cNvSpPr/>
            <p:nvPr/>
          </p:nvSpPr>
          <p:spPr>
            <a:xfrm>
              <a:off x="5802575" y="1431100"/>
              <a:ext cx="1565875" cy="1525525"/>
            </a:xfrm>
            <a:custGeom>
              <a:pathLst>
                <a:path extrusionOk="0" h="61021" w="62635">
                  <a:moveTo>
                    <a:pt x="1" y="0"/>
                  </a:moveTo>
                  <a:lnTo>
                    <a:pt x="61021" y="61020"/>
                  </a:lnTo>
                  <a:lnTo>
                    <a:pt x="62634" y="58064"/>
                  </a:lnTo>
                  <a:lnTo>
                    <a:pt x="4705"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1306" name="Shape 1306"/>
            <p:cNvSpPr/>
            <p:nvPr/>
          </p:nvSpPr>
          <p:spPr>
            <a:xfrm>
              <a:off x="5900025" y="1431100"/>
              <a:ext cx="1481850" cy="1461675"/>
            </a:xfrm>
            <a:custGeom>
              <a:pathLst>
                <a:path extrusionOk="0" h="58467" w="59274">
                  <a:moveTo>
                    <a:pt x="0" y="0"/>
                  </a:moveTo>
                  <a:lnTo>
                    <a:pt x="58468" y="58467"/>
                  </a:lnTo>
                  <a:lnTo>
                    <a:pt x="59274" y="57123"/>
                  </a:lnTo>
                  <a:lnTo>
                    <a:pt x="56048" y="51478"/>
                  </a:lnTo>
                  <a:lnTo>
                    <a:pt x="4570" y="0"/>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1307" name="Shape 1307"/>
            <p:cNvSpPr/>
            <p:nvPr/>
          </p:nvSpPr>
          <p:spPr>
            <a:xfrm>
              <a:off x="5997475" y="1431100"/>
              <a:ext cx="1307125" cy="1297025"/>
            </a:xfrm>
            <a:custGeom>
              <a:pathLst>
                <a:path extrusionOk="0" h="51881" w="52285">
                  <a:moveTo>
                    <a:pt x="0" y="0"/>
                  </a:moveTo>
                  <a:lnTo>
                    <a:pt x="51747" y="51881"/>
                  </a:lnTo>
                  <a:lnTo>
                    <a:pt x="52285" y="51478"/>
                  </a:lnTo>
                  <a:lnTo>
                    <a:pt x="46908" y="42338"/>
                  </a:lnTo>
                  <a:lnTo>
                    <a:pt x="4570" y="0"/>
                  </a:lnTo>
                  <a:close/>
                </a:path>
              </a:pathLst>
            </a:custGeom>
            <a:solidFill>
              <a:srgbClr val="2D9CDF"/>
            </a:solidFill>
            <a:ln>
              <a:noFill/>
            </a:ln>
          </p:spPr>
          <p:txBody>
            <a:bodyPr anchorCtr="0" anchor="ctr" bIns="91425" lIns="91425" rIns="91425" tIns="91425">
              <a:noAutofit/>
            </a:bodyPr>
            <a:lstStyle/>
            <a:p>
              <a:pPr lvl="0">
                <a:spcBef>
                  <a:spcPts val="0"/>
                </a:spcBef>
                <a:buNone/>
              </a:pPr>
              <a:r>
                <a:t/>
              </a:r>
              <a:endParaRPr/>
            </a:p>
          </p:txBody>
        </p:sp>
        <p:sp>
          <p:nvSpPr>
            <p:cNvPr id="1308" name="Shape 1308"/>
            <p:cNvSpPr/>
            <p:nvPr/>
          </p:nvSpPr>
          <p:spPr>
            <a:xfrm>
              <a:off x="6094900" y="1431100"/>
              <a:ext cx="1075300" cy="1065175"/>
            </a:xfrm>
            <a:custGeom>
              <a:pathLst>
                <a:path extrusionOk="0" h="42607" w="43012">
                  <a:moveTo>
                    <a:pt x="1" y="0"/>
                  </a:moveTo>
                  <a:lnTo>
                    <a:pt x="42608" y="42607"/>
                  </a:lnTo>
                  <a:lnTo>
                    <a:pt x="43011" y="42338"/>
                  </a:lnTo>
                  <a:lnTo>
                    <a:pt x="37769" y="33064"/>
                  </a:lnTo>
                  <a:lnTo>
                    <a:pt x="4571" y="0"/>
                  </a:lnTo>
                  <a:close/>
                </a:path>
              </a:pathLst>
            </a:custGeom>
            <a:solidFill>
              <a:srgbClr val="2F9AE0"/>
            </a:solidFill>
            <a:ln>
              <a:noFill/>
            </a:ln>
          </p:spPr>
          <p:txBody>
            <a:bodyPr anchorCtr="0" anchor="ctr" bIns="91425" lIns="91425" rIns="91425" tIns="91425">
              <a:noAutofit/>
            </a:bodyPr>
            <a:lstStyle/>
            <a:p>
              <a:pPr lvl="0">
                <a:spcBef>
                  <a:spcPts val="0"/>
                </a:spcBef>
                <a:buNone/>
              </a:pPr>
              <a:r>
                <a:t/>
              </a:r>
              <a:endParaRPr/>
            </a:p>
          </p:txBody>
        </p:sp>
        <p:sp>
          <p:nvSpPr>
            <p:cNvPr id="1309" name="Shape 1309"/>
            <p:cNvSpPr/>
            <p:nvPr/>
          </p:nvSpPr>
          <p:spPr>
            <a:xfrm>
              <a:off x="6189000" y="1431100"/>
              <a:ext cx="850150" cy="836700"/>
            </a:xfrm>
            <a:custGeom>
              <a:pathLst>
                <a:path extrusionOk="0" h="33468" w="34006">
                  <a:moveTo>
                    <a:pt x="0" y="0"/>
                  </a:moveTo>
                  <a:lnTo>
                    <a:pt x="33602" y="33467"/>
                  </a:lnTo>
                  <a:lnTo>
                    <a:pt x="34005" y="33198"/>
                  </a:lnTo>
                  <a:lnTo>
                    <a:pt x="28629" y="23924"/>
                  </a:lnTo>
                  <a:lnTo>
                    <a:pt x="4705" y="0"/>
                  </a:lnTo>
                  <a:close/>
                </a:path>
              </a:pathLst>
            </a:custGeom>
            <a:solidFill>
              <a:srgbClr val="3098E0"/>
            </a:solidFill>
            <a:ln>
              <a:noFill/>
            </a:ln>
          </p:spPr>
          <p:txBody>
            <a:bodyPr anchorCtr="0" anchor="ctr" bIns="91425" lIns="91425" rIns="91425" tIns="91425">
              <a:noAutofit/>
            </a:bodyPr>
            <a:lstStyle/>
            <a:p>
              <a:pPr lvl="0">
                <a:spcBef>
                  <a:spcPts val="0"/>
                </a:spcBef>
                <a:buNone/>
              </a:pPr>
              <a:r>
                <a:t/>
              </a:r>
              <a:endParaRPr/>
            </a:p>
          </p:txBody>
        </p:sp>
        <p:sp>
          <p:nvSpPr>
            <p:cNvPr id="1310" name="Shape 1310"/>
            <p:cNvSpPr/>
            <p:nvPr/>
          </p:nvSpPr>
          <p:spPr>
            <a:xfrm>
              <a:off x="6286450" y="1431100"/>
              <a:ext cx="618300" cy="608200"/>
            </a:xfrm>
            <a:custGeom>
              <a:pathLst>
                <a:path extrusionOk="0" h="24328" w="24732">
                  <a:moveTo>
                    <a:pt x="0" y="0"/>
                  </a:moveTo>
                  <a:lnTo>
                    <a:pt x="24328" y="24328"/>
                  </a:lnTo>
                  <a:lnTo>
                    <a:pt x="24731" y="23924"/>
                  </a:lnTo>
                  <a:lnTo>
                    <a:pt x="19489" y="14785"/>
                  </a:lnTo>
                  <a:lnTo>
                    <a:pt x="4704" y="0"/>
                  </a:lnTo>
                  <a:close/>
                </a:path>
              </a:pathLst>
            </a:custGeom>
            <a:solidFill>
              <a:srgbClr val="3196E1"/>
            </a:solidFill>
            <a:ln>
              <a:noFill/>
            </a:ln>
          </p:spPr>
          <p:txBody>
            <a:bodyPr anchorCtr="0" anchor="ctr" bIns="91425" lIns="91425" rIns="91425" tIns="91425">
              <a:noAutofit/>
            </a:bodyPr>
            <a:lstStyle/>
            <a:p>
              <a:pPr lvl="0">
                <a:spcBef>
                  <a:spcPts val="0"/>
                </a:spcBef>
                <a:buNone/>
              </a:pPr>
              <a:r>
                <a:t/>
              </a:r>
              <a:endParaRPr/>
            </a:p>
          </p:txBody>
        </p:sp>
        <p:sp>
          <p:nvSpPr>
            <p:cNvPr id="1311" name="Shape 1311"/>
            <p:cNvSpPr/>
            <p:nvPr/>
          </p:nvSpPr>
          <p:spPr>
            <a:xfrm>
              <a:off x="6383900" y="1431100"/>
              <a:ext cx="389800" cy="376350"/>
            </a:xfrm>
            <a:custGeom>
              <a:pathLst>
                <a:path extrusionOk="0" h="15054" w="15592">
                  <a:moveTo>
                    <a:pt x="0" y="0"/>
                  </a:moveTo>
                  <a:lnTo>
                    <a:pt x="15188" y="15054"/>
                  </a:lnTo>
                  <a:lnTo>
                    <a:pt x="15591" y="14785"/>
                  </a:lnTo>
                  <a:lnTo>
                    <a:pt x="10215" y="5645"/>
                  </a:lnTo>
                  <a:lnTo>
                    <a:pt x="4704" y="0"/>
                  </a:lnTo>
                  <a:close/>
                </a:path>
              </a:pathLst>
            </a:custGeom>
            <a:solidFill>
              <a:srgbClr val="3295E1"/>
            </a:solidFill>
            <a:ln>
              <a:noFill/>
            </a:ln>
          </p:spPr>
          <p:txBody>
            <a:bodyPr anchorCtr="0" anchor="ctr" bIns="91425" lIns="91425" rIns="91425" tIns="91425">
              <a:noAutofit/>
            </a:bodyPr>
            <a:lstStyle/>
            <a:p>
              <a:pPr lvl="0">
                <a:spcBef>
                  <a:spcPts val="0"/>
                </a:spcBef>
                <a:buNone/>
              </a:pPr>
              <a:r>
                <a:t/>
              </a:r>
              <a:endParaRPr/>
            </a:p>
          </p:txBody>
        </p:sp>
        <p:sp>
          <p:nvSpPr>
            <p:cNvPr id="1312" name="Shape 1312"/>
            <p:cNvSpPr/>
            <p:nvPr/>
          </p:nvSpPr>
          <p:spPr>
            <a:xfrm>
              <a:off x="6481325" y="1431100"/>
              <a:ext cx="157950" cy="147850"/>
            </a:xfrm>
            <a:custGeom>
              <a:pathLst>
                <a:path extrusionOk="0" h="5914" w="6318">
                  <a:moveTo>
                    <a:pt x="1" y="0"/>
                  </a:moveTo>
                  <a:lnTo>
                    <a:pt x="5915" y="5914"/>
                  </a:lnTo>
                  <a:lnTo>
                    <a:pt x="6318" y="5645"/>
                  </a:lnTo>
                  <a:lnTo>
                    <a:pt x="3092" y="0"/>
                  </a:lnTo>
                  <a:close/>
                </a:path>
              </a:pathLst>
            </a:custGeom>
            <a:solidFill>
              <a:srgbClr val="3393E2"/>
            </a:solidFill>
            <a:ln>
              <a:noFill/>
            </a:ln>
          </p:spPr>
          <p:txBody>
            <a:bodyPr anchorCtr="0" anchor="ctr" bIns="91425" lIns="91425" rIns="91425" tIns="91425">
              <a:noAutofit/>
            </a:bodyPr>
            <a:lstStyle/>
            <a:p>
              <a:pPr lvl="0">
                <a:spcBef>
                  <a:spcPts val="0"/>
                </a:spcBef>
                <a:buNone/>
              </a:pPr>
              <a:r>
                <a:t/>
              </a:r>
              <a:endParaRPr/>
            </a:p>
          </p:txBody>
        </p:sp>
      </p:grpSp>
      <p:sp>
        <p:nvSpPr>
          <p:cNvPr id="1313" name="Shape 1313"/>
          <p:cNvSpPr/>
          <p:nvPr/>
        </p:nvSpPr>
        <p:spPr>
          <a:xfrm flipH="1" rot="10800000">
            <a:off x="-123825" y="847791"/>
            <a:ext cx="674400" cy="584400"/>
          </a:xfrm>
          <a:prstGeom prst="hexagon">
            <a:avLst>
              <a:gd fmla="val 28678" name="adj"/>
              <a:gd fmla="val 115470" name="vf"/>
            </a:avLst>
          </a:prstGeom>
          <a:noFill/>
          <a:ln cap="flat" cmpd="sng" w="9525">
            <a:solidFill>
              <a:srgbClr val="19BBD5"/>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14" name="Shape 1314"/>
          <p:cNvSpPr/>
          <p:nvPr/>
        </p:nvSpPr>
        <p:spPr>
          <a:xfrm flipH="1" rot="10800000">
            <a:off x="503115" y="1161450"/>
            <a:ext cx="352800" cy="305400"/>
          </a:xfrm>
          <a:prstGeom prst="hexagon">
            <a:avLst>
              <a:gd fmla="val 28678" name="adj"/>
              <a:gd fmla="val 115470" name="vf"/>
            </a:avLst>
          </a:pr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315" name="Shape 1315"/>
          <p:cNvSpPr/>
          <p:nvPr/>
        </p:nvSpPr>
        <p:spPr>
          <a:xfrm flipH="1" rot="10800000">
            <a:off x="1208423" y="-131812"/>
            <a:ext cx="674400" cy="584400"/>
          </a:xfrm>
          <a:prstGeom prst="hexagon">
            <a:avLst>
              <a:gd fmla="val 28678" name="adj"/>
              <a:gd fmla="val 115470" name="vf"/>
            </a:avLst>
          </a:prstGeom>
          <a:noFill/>
          <a:ln cap="flat" cmpd="sng" w="76200">
            <a:solidFill>
              <a:srgbClr val="184769"/>
            </a:solidFill>
            <a:prstDash val="solid"/>
            <a:miter/>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16" name="Shape 1316"/>
          <p:cNvSpPr/>
          <p:nvPr/>
        </p:nvSpPr>
        <p:spPr>
          <a:xfrm flipH="1" rot="10800000">
            <a:off x="247753" y="49692"/>
            <a:ext cx="295199" cy="255599"/>
          </a:xfrm>
          <a:prstGeom prst="hexagon">
            <a:avLst>
              <a:gd fmla="val 28678" name="adj"/>
              <a:gd fmla="val 115470" name="vf"/>
            </a:avLst>
          </a:prstGeom>
          <a:solidFill>
            <a:srgbClr val="00E1C6"/>
          </a:solidFill>
          <a:ln>
            <a:noFill/>
          </a:ln>
        </p:spPr>
        <p:txBody>
          <a:bodyPr anchorCtr="0" anchor="ctr" bIns="91425" lIns="91425" rIns="91425" tIns="91425">
            <a:noAutofit/>
          </a:bodyPr>
          <a:lstStyle/>
          <a:p>
            <a:pPr lvl="0">
              <a:spcBef>
                <a:spcPts val="0"/>
              </a:spcBef>
              <a:buNone/>
            </a:pPr>
            <a:r>
              <a:t/>
            </a:r>
            <a:endParaRPr/>
          </a:p>
        </p:txBody>
      </p:sp>
      <p:grpSp>
        <p:nvGrpSpPr>
          <p:cNvPr id="1317" name="Shape 1317"/>
          <p:cNvGrpSpPr/>
          <p:nvPr/>
        </p:nvGrpSpPr>
        <p:grpSpPr>
          <a:xfrm flipH="1" rot="10800000">
            <a:off x="8218342" y="4123089"/>
            <a:ext cx="685311" cy="593091"/>
            <a:chOff x="238125" y="1431100"/>
            <a:chExt cx="3296350" cy="2852775"/>
          </a:xfrm>
        </p:grpSpPr>
        <p:sp>
          <p:nvSpPr>
            <p:cNvPr id="1318" name="Shape 1318"/>
            <p:cNvSpPr/>
            <p:nvPr/>
          </p:nvSpPr>
          <p:spPr>
            <a:xfrm>
              <a:off x="980725" y="4136025"/>
              <a:ext cx="157950" cy="147850"/>
            </a:xfrm>
            <a:custGeom>
              <a:pathLst>
                <a:path extrusionOk="0" h="5914" w="6318">
                  <a:moveTo>
                    <a:pt x="403" y="0"/>
                  </a:moveTo>
                  <a:lnTo>
                    <a:pt x="0" y="269"/>
                  </a:lnTo>
                  <a:lnTo>
                    <a:pt x="3226" y="5914"/>
                  </a:lnTo>
                  <a:lnTo>
                    <a:pt x="6317" y="5914"/>
                  </a:lnTo>
                  <a:lnTo>
                    <a:pt x="403" y="0"/>
                  </a:lnTo>
                  <a:close/>
                </a:path>
              </a:pathLst>
            </a:custGeom>
            <a:solidFill>
              <a:srgbClr val="00E2C7"/>
            </a:solidFill>
            <a:ln>
              <a:noFill/>
            </a:ln>
          </p:spPr>
          <p:txBody>
            <a:bodyPr anchorCtr="0" anchor="ctr" bIns="91425" lIns="91425" rIns="91425" tIns="91425">
              <a:noAutofit/>
            </a:bodyPr>
            <a:lstStyle/>
            <a:p>
              <a:pPr lvl="0">
                <a:spcBef>
                  <a:spcPts val="0"/>
                </a:spcBef>
                <a:buNone/>
              </a:pPr>
              <a:r>
                <a:t/>
              </a:r>
              <a:endParaRPr/>
            </a:p>
          </p:txBody>
        </p:sp>
        <p:sp>
          <p:nvSpPr>
            <p:cNvPr id="1319" name="Shape 1319"/>
            <p:cNvSpPr/>
            <p:nvPr/>
          </p:nvSpPr>
          <p:spPr>
            <a:xfrm>
              <a:off x="849675" y="3907525"/>
              <a:ext cx="386425" cy="376350"/>
            </a:xfrm>
            <a:custGeom>
              <a:pathLst>
                <a:path extrusionOk="0" h="15054" w="15457">
                  <a:moveTo>
                    <a:pt x="403" y="0"/>
                  </a:moveTo>
                  <a:lnTo>
                    <a:pt x="0" y="269"/>
                  </a:lnTo>
                  <a:lnTo>
                    <a:pt x="5242" y="9543"/>
                  </a:lnTo>
                  <a:lnTo>
                    <a:pt x="10887" y="15054"/>
                  </a:lnTo>
                  <a:lnTo>
                    <a:pt x="15457" y="15054"/>
                  </a:lnTo>
                  <a:lnTo>
                    <a:pt x="403" y="0"/>
                  </a:lnTo>
                  <a:close/>
                </a:path>
              </a:pathLst>
            </a:custGeom>
            <a:solidFill>
              <a:srgbClr val="01E0C8"/>
            </a:solidFill>
            <a:ln>
              <a:noFill/>
            </a:ln>
          </p:spPr>
          <p:txBody>
            <a:bodyPr anchorCtr="0" anchor="ctr" bIns="91425" lIns="91425" rIns="91425" tIns="91425">
              <a:noAutofit/>
            </a:bodyPr>
            <a:lstStyle/>
            <a:p>
              <a:pPr lvl="0">
                <a:spcBef>
                  <a:spcPts val="0"/>
                </a:spcBef>
                <a:buNone/>
              </a:pPr>
              <a:r>
                <a:t/>
              </a:r>
              <a:endParaRPr/>
            </a:p>
          </p:txBody>
        </p:sp>
        <p:sp>
          <p:nvSpPr>
            <p:cNvPr id="1320" name="Shape 1320"/>
            <p:cNvSpPr/>
            <p:nvPr/>
          </p:nvSpPr>
          <p:spPr>
            <a:xfrm>
              <a:off x="715250" y="3675675"/>
              <a:ext cx="618300" cy="608200"/>
            </a:xfrm>
            <a:custGeom>
              <a:pathLst>
                <a:path extrusionOk="0" h="24328" w="24732">
                  <a:moveTo>
                    <a:pt x="404" y="0"/>
                  </a:moveTo>
                  <a:lnTo>
                    <a:pt x="1" y="404"/>
                  </a:lnTo>
                  <a:lnTo>
                    <a:pt x="5377" y="9543"/>
                  </a:lnTo>
                  <a:lnTo>
                    <a:pt x="20162" y="24328"/>
                  </a:lnTo>
                  <a:lnTo>
                    <a:pt x="24732" y="24328"/>
                  </a:lnTo>
                  <a:lnTo>
                    <a:pt x="404" y="0"/>
                  </a:lnTo>
                  <a:close/>
                </a:path>
              </a:pathLst>
            </a:custGeom>
            <a:solidFill>
              <a:srgbClr val="02DFC8"/>
            </a:solidFill>
            <a:ln>
              <a:noFill/>
            </a:ln>
          </p:spPr>
          <p:txBody>
            <a:bodyPr anchorCtr="0" anchor="ctr" bIns="91425" lIns="91425" rIns="91425" tIns="91425">
              <a:noAutofit/>
            </a:bodyPr>
            <a:lstStyle/>
            <a:p>
              <a:pPr lvl="0">
                <a:spcBef>
                  <a:spcPts val="0"/>
                </a:spcBef>
                <a:buNone/>
              </a:pPr>
              <a:r>
                <a:t/>
              </a:r>
              <a:endParaRPr/>
            </a:p>
          </p:txBody>
        </p:sp>
        <p:sp>
          <p:nvSpPr>
            <p:cNvPr id="1321" name="Shape 1321"/>
            <p:cNvSpPr/>
            <p:nvPr/>
          </p:nvSpPr>
          <p:spPr>
            <a:xfrm>
              <a:off x="584200" y="3447175"/>
              <a:ext cx="846800" cy="836700"/>
            </a:xfrm>
            <a:custGeom>
              <a:pathLst>
                <a:path extrusionOk="0" h="33468" w="33872">
                  <a:moveTo>
                    <a:pt x="404" y="1"/>
                  </a:moveTo>
                  <a:lnTo>
                    <a:pt x="1" y="270"/>
                  </a:lnTo>
                  <a:lnTo>
                    <a:pt x="5243" y="9544"/>
                  </a:lnTo>
                  <a:lnTo>
                    <a:pt x="29167" y="33468"/>
                  </a:lnTo>
                  <a:lnTo>
                    <a:pt x="33872" y="33468"/>
                  </a:lnTo>
                  <a:lnTo>
                    <a:pt x="404" y="1"/>
                  </a:lnTo>
                  <a:close/>
                </a:path>
              </a:pathLst>
            </a:custGeom>
            <a:solidFill>
              <a:srgbClr val="03DDC9"/>
            </a:solidFill>
            <a:ln>
              <a:noFill/>
            </a:ln>
          </p:spPr>
          <p:txBody>
            <a:bodyPr anchorCtr="0" anchor="ctr" bIns="91425" lIns="91425" rIns="91425" tIns="91425">
              <a:noAutofit/>
            </a:bodyPr>
            <a:lstStyle/>
            <a:p>
              <a:pPr lvl="0">
                <a:spcBef>
                  <a:spcPts val="0"/>
                </a:spcBef>
                <a:buNone/>
              </a:pPr>
              <a:r>
                <a:t/>
              </a:r>
              <a:endParaRPr/>
            </a:p>
          </p:txBody>
        </p:sp>
        <p:sp>
          <p:nvSpPr>
            <p:cNvPr id="1322" name="Shape 1322"/>
            <p:cNvSpPr/>
            <p:nvPr/>
          </p:nvSpPr>
          <p:spPr>
            <a:xfrm>
              <a:off x="449800" y="3218700"/>
              <a:ext cx="1078650" cy="1065175"/>
            </a:xfrm>
            <a:custGeom>
              <a:pathLst>
                <a:path extrusionOk="0" h="42607" w="43146">
                  <a:moveTo>
                    <a:pt x="404" y="0"/>
                  </a:moveTo>
                  <a:lnTo>
                    <a:pt x="1" y="269"/>
                  </a:lnTo>
                  <a:lnTo>
                    <a:pt x="5377" y="9543"/>
                  </a:lnTo>
                  <a:lnTo>
                    <a:pt x="38441" y="42607"/>
                  </a:lnTo>
                  <a:lnTo>
                    <a:pt x="43145" y="42607"/>
                  </a:lnTo>
                  <a:lnTo>
                    <a:pt x="404" y="0"/>
                  </a:lnTo>
                  <a:close/>
                </a:path>
              </a:pathLst>
            </a:custGeom>
            <a:solidFill>
              <a:srgbClr val="04DBC9"/>
            </a:solidFill>
            <a:ln>
              <a:noFill/>
            </a:ln>
          </p:spPr>
          <p:txBody>
            <a:bodyPr anchorCtr="0" anchor="ctr" bIns="91425" lIns="91425" rIns="91425" tIns="91425">
              <a:noAutofit/>
            </a:bodyPr>
            <a:lstStyle/>
            <a:p>
              <a:pPr lvl="0">
                <a:spcBef>
                  <a:spcPts val="0"/>
                </a:spcBef>
                <a:buNone/>
              </a:pPr>
              <a:r>
                <a:t/>
              </a:r>
              <a:endParaRPr/>
            </a:p>
          </p:txBody>
        </p:sp>
        <p:sp>
          <p:nvSpPr>
            <p:cNvPr id="1323" name="Shape 1323"/>
            <p:cNvSpPr/>
            <p:nvPr/>
          </p:nvSpPr>
          <p:spPr>
            <a:xfrm>
              <a:off x="318750" y="2990200"/>
              <a:ext cx="1307150" cy="1293675"/>
            </a:xfrm>
            <a:custGeom>
              <a:pathLst>
                <a:path extrusionOk="0" h="51747" w="52286">
                  <a:moveTo>
                    <a:pt x="404" y="1"/>
                  </a:moveTo>
                  <a:lnTo>
                    <a:pt x="1" y="269"/>
                  </a:lnTo>
                  <a:lnTo>
                    <a:pt x="5243" y="9409"/>
                  </a:lnTo>
                  <a:lnTo>
                    <a:pt x="47581" y="51747"/>
                  </a:lnTo>
                  <a:lnTo>
                    <a:pt x="52285" y="51747"/>
                  </a:lnTo>
                  <a:lnTo>
                    <a:pt x="39517" y="38978"/>
                  </a:lnTo>
                  <a:lnTo>
                    <a:pt x="37097" y="38978"/>
                  </a:lnTo>
                  <a:lnTo>
                    <a:pt x="33737" y="33333"/>
                  </a:lnTo>
                  <a:lnTo>
                    <a:pt x="404" y="1"/>
                  </a:lnTo>
                  <a:close/>
                </a:path>
              </a:pathLst>
            </a:custGeom>
            <a:solidFill>
              <a:srgbClr val="06D9CA"/>
            </a:solidFill>
            <a:ln>
              <a:noFill/>
            </a:ln>
          </p:spPr>
          <p:txBody>
            <a:bodyPr anchorCtr="0" anchor="ctr" bIns="91425" lIns="91425" rIns="91425" tIns="91425">
              <a:noAutofit/>
            </a:bodyPr>
            <a:lstStyle/>
            <a:p>
              <a:pPr lvl="0">
                <a:spcBef>
                  <a:spcPts val="0"/>
                </a:spcBef>
                <a:buNone/>
              </a:pPr>
              <a:r>
                <a:t/>
              </a:r>
              <a:endParaRPr/>
            </a:p>
          </p:txBody>
        </p:sp>
        <p:sp>
          <p:nvSpPr>
            <p:cNvPr id="1324" name="Shape 1324"/>
            <p:cNvSpPr/>
            <p:nvPr/>
          </p:nvSpPr>
          <p:spPr>
            <a:xfrm>
              <a:off x="1286500" y="3964650"/>
              <a:ext cx="436850" cy="319225"/>
            </a:xfrm>
            <a:custGeom>
              <a:pathLst>
                <a:path extrusionOk="0" h="12769" w="17474">
                  <a:moveTo>
                    <a:pt x="0" y="0"/>
                  </a:moveTo>
                  <a:lnTo>
                    <a:pt x="12769" y="12769"/>
                  </a:lnTo>
                  <a:lnTo>
                    <a:pt x="17473" y="12769"/>
                  </a:lnTo>
                  <a:lnTo>
                    <a:pt x="4704"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1325" name="Shape 1325"/>
            <p:cNvSpPr/>
            <p:nvPr/>
          </p:nvSpPr>
          <p:spPr>
            <a:xfrm>
              <a:off x="238125" y="2822200"/>
              <a:ext cx="924075" cy="1008075"/>
            </a:xfrm>
            <a:custGeom>
              <a:pathLst>
                <a:path extrusionOk="0" h="40323" w="36963">
                  <a:moveTo>
                    <a:pt x="806" y="0"/>
                  </a:moveTo>
                  <a:lnTo>
                    <a:pt x="0" y="1479"/>
                  </a:lnTo>
                  <a:lnTo>
                    <a:pt x="3226" y="6989"/>
                  </a:lnTo>
                  <a:lnTo>
                    <a:pt x="36559" y="40322"/>
                  </a:lnTo>
                  <a:lnTo>
                    <a:pt x="36962" y="40053"/>
                  </a:lnTo>
                  <a:lnTo>
                    <a:pt x="31720" y="30779"/>
                  </a:lnTo>
                  <a:lnTo>
                    <a:pt x="806"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1326" name="Shape 1326"/>
            <p:cNvSpPr/>
            <p:nvPr/>
          </p:nvSpPr>
          <p:spPr>
            <a:xfrm>
              <a:off x="1383925" y="3964650"/>
              <a:ext cx="433500" cy="319225"/>
            </a:xfrm>
            <a:custGeom>
              <a:pathLst>
                <a:path extrusionOk="0" h="12769" w="17340">
                  <a:moveTo>
                    <a:pt x="1" y="0"/>
                  </a:moveTo>
                  <a:lnTo>
                    <a:pt x="12770" y="12769"/>
                  </a:lnTo>
                  <a:lnTo>
                    <a:pt x="17339" y="12769"/>
                  </a:lnTo>
                  <a:lnTo>
                    <a:pt x="4705" y="0"/>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1327" name="Shape 1327"/>
            <p:cNvSpPr/>
            <p:nvPr/>
          </p:nvSpPr>
          <p:spPr>
            <a:xfrm>
              <a:off x="251550" y="2761700"/>
              <a:ext cx="779600" cy="840075"/>
            </a:xfrm>
            <a:custGeom>
              <a:pathLst>
                <a:path extrusionOk="0" h="33603" w="31184">
                  <a:moveTo>
                    <a:pt x="1748" y="1"/>
                  </a:moveTo>
                  <a:lnTo>
                    <a:pt x="1" y="2823"/>
                  </a:lnTo>
                  <a:lnTo>
                    <a:pt x="30780" y="33603"/>
                  </a:lnTo>
                  <a:lnTo>
                    <a:pt x="31183" y="33199"/>
                  </a:lnTo>
                  <a:lnTo>
                    <a:pt x="25807" y="24060"/>
                  </a:lnTo>
                  <a:lnTo>
                    <a:pt x="1748" y="1"/>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1328" name="Shape 1328"/>
            <p:cNvSpPr/>
            <p:nvPr/>
          </p:nvSpPr>
          <p:spPr>
            <a:xfrm>
              <a:off x="288525" y="2697875"/>
              <a:ext cx="608200" cy="675400"/>
            </a:xfrm>
            <a:custGeom>
              <a:pathLst>
                <a:path extrusionOk="0" h="27016" w="24328">
                  <a:moveTo>
                    <a:pt x="1613" y="0"/>
                  </a:moveTo>
                  <a:lnTo>
                    <a:pt x="0" y="2957"/>
                  </a:lnTo>
                  <a:lnTo>
                    <a:pt x="23925" y="27016"/>
                  </a:lnTo>
                  <a:lnTo>
                    <a:pt x="24328" y="26613"/>
                  </a:lnTo>
                  <a:lnTo>
                    <a:pt x="19086" y="17473"/>
                  </a:lnTo>
                  <a:lnTo>
                    <a:pt x="1613"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1329" name="Shape 1329"/>
            <p:cNvSpPr/>
            <p:nvPr/>
          </p:nvSpPr>
          <p:spPr>
            <a:xfrm>
              <a:off x="1481375" y="3964650"/>
              <a:ext cx="433500" cy="319225"/>
            </a:xfrm>
            <a:custGeom>
              <a:pathLst>
                <a:path extrusionOk="0" h="12769" w="17340">
                  <a:moveTo>
                    <a:pt x="1" y="0"/>
                  </a:moveTo>
                  <a:lnTo>
                    <a:pt x="12769" y="12769"/>
                  </a:lnTo>
                  <a:lnTo>
                    <a:pt x="17339" y="12769"/>
                  </a:lnTo>
                  <a:lnTo>
                    <a:pt x="4705"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1330" name="Shape 1330"/>
            <p:cNvSpPr/>
            <p:nvPr/>
          </p:nvSpPr>
          <p:spPr>
            <a:xfrm>
              <a:off x="1578825" y="3964650"/>
              <a:ext cx="433500" cy="319225"/>
            </a:xfrm>
            <a:custGeom>
              <a:pathLst>
                <a:path extrusionOk="0" h="12769" w="17340">
                  <a:moveTo>
                    <a:pt x="1" y="0"/>
                  </a:moveTo>
                  <a:lnTo>
                    <a:pt x="12769" y="12769"/>
                  </a:lnTo>
                  <a:lnTo>
                    <a:pt x="17339" y="12769"/>
                  </a:lnTo>
                  <a:lnTo>
                    <a:pt x="4570" y="0"/>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1331" name="Shape 1331"/>
            <p:cNvSpPr/>
            <p:nvPr/>
          </p:nvSpPr>
          <p:spPr>
            <a:xfrm>
              <a:off x="322125" y="2637375"/>
              <a:ext cx="443550" cy="504050"/>
            </a:xfrm>
            <a:custGeom>
              <a:pathLst>
                <a:path extrusionOk="0" h="20162" w="17742">
                  <a:moveTo>
                    <a:pt x="1747" y="1"/>
                  </a:moveTo>
                  <a:lnTo>
                    <a:pt x="0" y="2958"/>
                  </a:lnTo>
                  <a:lnTo>
                    <a:pt x="17339" y="20162"/>
                  </a:lnTo>
                  <a:lnTo>
                    <a:pt x="17742" y="19893"/>
                  </a:lnTo>
                  <a:lnTo>
                    <a:pt x="12366" y="10619"/>
                  </a:lnTo>
                  <a:lnTo>
                    <a:pt x="1747" y="1"/>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1332" name="Shape 1332"/>
            <p:cNvSpPr/>
            <p:nvPr/>
          </p:nvSpPr>
          <p:spPr>
            <a:xfrm>
              <a:off x="359075" y="2576900"/>
              <a:ext cx="275575" cy="336050"/>
            </a:xfrm>
            <a:custGeom>
              <a:pathLst>
                <a:path extrusionOk="0" h="13442" w="11023">
                  <a:moveTo>
                    <a:pt x="1614" y="1"/>
                  </a:moveTo>
                  <a:lnTo>
                    <a:pt x="1" y="2823"/>
                  </a:lnTo>
                  <a:lnTo>
                    <a:pt x="10484" y="13441"/>
                  </a:lnTo>
                  <a:lnTo>
                    <a:pt x="10888" y="13172"/>
                  </a:lnTo>
                  <a:lnTo>
                    <a:pt x="9812" y="11291"/>
                  </a:lnTo>
                  <a:lnTo>
                    <a:pt x="11022" y="9275"/>
                  </a:lnTo>
                  <a:lnTo>
                    <a:pt x="1614" y="1"/>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1333" name="Shape 1333"/>
            <p:cNvSpPr/>
            <p:nvPr/>
          </p:nvSpPr>
          <p:spPr>
            <a:xfrm>
              <a:off x="1676275" y="3964650"/>
              <a:ext cx="433475" cy="319225"/>
            </a:xfrm>
            <a:custGeom>
              <a:pathLst>
                <a:path extrusionOk="0" h="12769" w="17339">
                  <a:moveTo>
                    <a:pt x="0" y="0"/>
                  </a:moveTo>
                  <a:lnTo>
                    <a:pt x="12769" y="12769"/>
                  </a:lnTo>
                  <a:lnTo>
                    <a:pt x="17339" y="12769"/>
                  </a:lnTo>
                  <a:lnTo>
                    <a:pt x="4570" y="0"/>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1334" name="Shape 1334"/>
            <p:cNvSpPr/>
            <p:nvPr/>
          </p:nvSpPr>
          <p:spPr>
            <a:xfrm>
              <a:off x="392675" y="2513050"/>
              <a:ext cx="275575" cy="309175"/>
            </a:xfrm>
            <a:custGeom>
              <a:pathLst>
                <a:path extrusionOk="0" h="12367" w="11023">
                  <a:moveTo>
                    <a:pt x="1748" y="1"/>
                  </a:moveTo>
                  <a:lnTo>
                    <a:pt x="1" y="2958"/>
                  </a:lnTo>
                  <a:lnTo>
                    <a:pt x="9409" y="12366"/>
                  </a:lnTo>
                  <a:lnTo>
                    <a:pt x="11022" y="9409"/>
                  </a:lnTo>
                  <a:lnTo>
                    <a:pt x="1748" y="1"/>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1335" name="Shape 1335"/>
            <p:cNvSpPr/>
            <p:nvPr/>
          </p:nvSpPr>
          <p:spPr>
            <a:xfrm>
              <a:off x="1773725" y="3964650"/>
              <a:ext cx="433475" cy="319225"/>
            </a:xfrm>
            <a:custGeom>
              <a:pathLst>
                <a:path extrusionOk="0" h="12769" w="17339">
                  <a:moveTo>
                    <a:pt x="0" y="0"/>
                  </a:moveTo>
                  <a:lnTo>
                    <a:pt x="12634" y="12769"/>
                  </a:lnTo>
                  <a:lnTo>
                    <a:pt x="17339" y="12769"/>
                  </a:lnTo>
                  <a:lnTo>
                    <a:pt x="4570" y="0"/>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1336" name="Shape 1336"/>
            <p:cNvSpPr/>
            <p:nvPr/>
          </p:nvSpPr>
          <p:spPr>
            <a:xfrm>
              <a:off x="429650" y="2452575"/>
              <a:ext cx="275550" cy="305800"/>
            </a:xfrm>
            <a:custGeom>
              <a:pathLst>
                <a:path extrusionOk="0" h="12232" w="11022">
                  <a:moveTo>
                    <a:pt x="1748" y="1"/>
                  </a:moveTo>
                  <a:lnTo>
                    <a:pt x="0" y="2957"/>
                  </a:lnTo>
                  <a:lnTo>
                    <a:pt x="9274" y="12232"/>
                  </a:lnTo>
                  <a:lnTo>
                    <a:pt x="11022" y="9275"/>
                  </a:lnTo>
                  <a:lnTo>
                    <a:pt x="1748" y="1"/>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1337" name="Shape 1337"/>
            <p:cNvSpPr/>
            <p:nvPr/>
          </p:nvSpPr>
          <p:spPr>
            <a:xfrm>
              <a:off x="1871150" y="3964650"/>
              <a:ext cx="433500" cy="319225"/>
            </a:xfrm>
            <a:custGeom>
              <a:pathLst>
                <a:path extrusionOk="0" h="12769" w="17340">
                  <a:moveTo>
                    <a:pt x="1" y="0"/>
                  </a:moveTo>
                  <a:lnTo>
                    <a:pt x="12635" y="12769"/>
                  </a:lnTo>
                  <a:lnTo>
                    <a:pt x="17340" y="12769"/>
                  </a:lnTo>
                  <a:lnTo>
                    <a:pt x="4571" y="0"/>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1338" name="Shape 1338"/>
            <p:cNvSpPr/>
            <p:nvPr/>
          </p:nvSpPr>
          <p:spPr>
            <a:xfrm>
              <a:off x="1965250" y="3964650"/>
              <a:ext cx="436850" cy="319225"/>
            </a:xfrm>
            <a:custGeom>
              <a:pathLst>
                <a:path extrusionOk="0" h="12769" w="17474">
                  <a:moveTo>
                    <a:pt x="0" y="0"/>
                  </a:moveTo>
                  <a:lnTo>
                    <a:pt x="12769" y="12769"/>
                  </a:lnTo>
                  <a:lnTo>
                    <a:pt x="17473" y="12769"/>
                  </a:lnTo>
                  <a:lnTo>
                    <a:pt x="4705"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1339" name="Shape 1339"/>
            <p:cNvSpPr/>
            <p:nvPr/>
          </p:nvSpPr>
          <p:spPr>
            <a:xfrm>
              <a:off x="466600" y="2392100"/>
              <a:ext cx="272200" cy="305800"/>
            </a:xfrm>
            <a:custGeom>
              <a:pathLst>
                <a:path extrusionOk="0" h="12232" w="10888">
                  <a:moveTo>
                    <a:pt x="1614" y="0"/>
                  </a:moveTo>
                  <a:lnTo>
                    <a:pt x="1" y="2957"/>
                  </a:lnTo>
                  <a:lnTo>
                    <a:pt x="9275" y="12231"/>
                  </a:lnTo>
                  <a:lnTo>
                    <a:pt x="10888" y="9274"/>
                  </a:lnTo>
                  <a:lnTo>
                    <a:pt x="1614"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1340" name="Shape 1340"/>
            <p:cNvSpPr/>
            <p:nvPr/>
          </p:nvSpPr>
          <p:spPr>
            <a:xfrm>
              <a:off x="2062700" y="3964650"/>
              <a:ext cx="433475" cy="319225"/>
            </a:xfrm>
            <a:custGeom>
              <a:pathLst>
                <a:path extrusionOk="0" h="12769" w="17339">
                  <a:moveTo>
                    <a:pt x="0" y="0"/>
                  </a:moveTo>
                  <a:lnTo>
                    <a:pt x="12769" y="12769"/>
                  </a:lnTo>
                  <a:lnTo>
                    <a:pt x="17339" y="12769"/>
                  </a:lnTo>
                  <a:lnTo>
                    <a:pt x="4704" y="0"/>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1341" name="Shape 1341"/>
            <p:cNvSpPr/>
            <p:nvPr/>
          </p:nvSpPr>
          <p:spPr>
            <a:xfrm>
              <a:off x="500200" y="2328250"/>
              <a:ext cx="275575" cy="309150"/>
            </a:xfrm>
            <a:custGeom>
              <a:pathLst>
                <a:path extrusionOk="0" h="12366" w="11023">
                  <a:moveTo>
                    <a:pt x="1748" y="1"/>
                  </a:moveTo>
                  <a:lnTo>
                    <a:pt x="1" y="2957"/>
                  </a:lnTo>
                  <a:lnTo>
                    <a:pt x="9275" y="12366"/>
                  </a:lnTo>
                  <a:lnTo>
                    <a:pt x="11022" y="9409"/>
                  </a:lnTo>
                  <a:lnTo>
                    <a:pt x="1748" y="1"/>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1342" name="Shape 1342"/>
            <p:cNvSpPr/>
            <p:nvPr/>
          </p:nvSpPr>
          <p:spPr>
            <a:xfrm>
              <a:off x="537175" y="2267775"/>
              <a:ext cx="275550" cy="305800"/>
            </a:xfrm>
            <a:custGeom>
              <a:pathLst>
                <a:path extrusionOk="0" h="12232" w="11022">
                  <a:moveTo>
                    <a:pt x="1613" y="0"/>
                  </a:moveTo>
                  <a:lnTo>
                    <a:pt x="0" y="2957"/>
                  </a:lnTo>
                  <a:lnTo>
                    <a:pt x="9274" y="12231"/>
                  </a:lnTo>
                  <a:lnTo>
                    <a:pt x="11022" y="9274"/>
                  </a:lnTo>
                  <a:lnTo>
                    <a:pt x="1613"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1343" name="Shape 1343"/>
            <p:cNvSpPr/>
            <p:nvPr/>
          </p:nvSpPr>
          <p:spPr>
            <a:xfrm>
              <a:off x="2160150" y="3964650"/>
              <a:ext cx="433475" cy="319225"/>
            </a:xfrm>
            <a:custGeom>
              <a:pathLst>
                <a:path extrusionOk="0" h="12769" w="17339">
                  <a:moveTo>
                    <a:pt x="0" y="0"/>
                  </a:moveTo>
                  <a:lnTo>
                    <a:pt x="12769" y="12769"/>
                  </a:lnTo>
                  <a:lnTo>
                    <a:pt x="17339" y="12769"/>
                  </a:lnTo>
                  <a:lnTo>
                    <a:pt x="4704"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1344" name="Shape 1344"/>
            <p:cNvSpPr/>
            <p:nvPr/>
          </p:nvSpPr>
          <p:spPr>
            <a:xfrm>
              <a:off x="570775" y="2207275"/>
              <a:ext cx="275550" cy="305800"/>
            </a:xfrm>
            <a:custGeom>
              <a:pathLst>
                <a:path extrusionOk="0" h="12232" w="11022">
                  <a:moveTo>
                    <a:pt x="1748" y="1"/>
                  </a:moveTo>
                  <a:lnTo>
                    <a:pt x="0" y="2958"/>
                  </a:lnTo>
                  <a:lnTo>
                    <a:pt x="9409" y="12232"/>
                  </a:lnTo>
                  <a:lnTo>
                    <a:pt x="11022" y="9275"/>
                  </a:lnTo>
                  <a:lnTo>
                    <a:pt x="1748" y="1"/>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1345" name="Shape 1345"/>
            <p:cNvSpPr/>
            <p:nvPr/>
          </p:nvSpPr>
          <p:spPr>
            <a:xfrm>
              <a:off x="2257575" y="3964650"/>
              <a:ext cx="433500" cy="319225"/>
            </a:xfrm>
            <a:custGeom>
              <a:pathLst>
                <a:path extrusionOk="0" h="12769" w="17340">
                  <a:moveTo>
                    <a:pt x="1" y="0"/>
                  </a:moveTo>
                  <a:lnTo>
                    <a:pt x="12770" y="12769"/>
                  </a:lnTo>
                  <a:lnTo>
                    <a:pt x="17339" y="12769"/>
                  </a:lnTo>
                  <a:lnTo>
                    <a:pt x="4705" y="0"/>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1346" name="Shape 1346"/>
            <p:cNvSpPr/>
            <p:nvPr/>
          </p:nvSpPr>
          <p:spPr>
            <a:xfrm>
              <a:off x="2355025" y="3964650"/>
              <a:ext cx="383100" cy="319225"/>
            </a:xfrm>
            <a:custGeom>
              <a:pathLst>
                <a:path extrusionOk="0" h="12769" w="15324">
                  <a:moveTo>
                    <a:pt x="1" y="0"/>
                  </a:moveTo>
                  <a:lnTo>
                    <a:pt x="12769" y="12769"/>
                  </a:lnTo>
                  <a:lnTo>
                    <a:pt x="14248" y="12769"/>
                  </a:lnTo>
                  <a:lnTo>
                    <a:pt x="15323" y="10753"/>
                  </a:lnTo>
                  <a:lnTo>
                    <a:pt x="4570" y="0"/>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1347" name="Shape 1347"/>
            <p:cNvSpPr/>
            <p:nvPr/>
          </p:nvSpPr>
          <p:spPr>
            <a:xfrm>
              <a:off x="607725" y="2146800"/>
              <a:ext cx="275575" cy="305800"/>
            </a:xfrm>
            <a:custGeom>
              <a:pathLst>
                <a:path extrusionOk="0" h="12232" w="11023">
                  <a:moveTo>
                    <a:pt x="1614" y="1"/>
                  </a:moveTo>
                  <a:lnTo>
                    <a:pt x="1" y="2823"/>
                  </a:lnTo>
                  <a:lnTo>
                    <a:pt x="9275" y="12232"/>
                  </a:lnTo>
                  <a:lnTo>
                    <a:pt x="11022" y="9275"/>
                  </a:lnTo>
                  <a:lnTo>
                    <a:pt x="1614" y="1"/>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1348" name="Shape 1348"/>
            <p:cNvSpPr/>
            <p:nvPr/>
          </p:nvSpPr>
          <p:spPr>
            <a:xfrm>
              <a:off x="2452475" y="3941125"/>
              <a:ext cx="322600" cy="305800"/>
            </a:xfrm>
            <a:custGeom>
              <a:pathLst>
                <a:path extrusionOk="0" h="12232" w="12904">
                  <a:moveTo>
                    <a:pt x="3495" y="1"/>
                  </a:moveTo>
                  <a:lnTo>
                    <a:pt x="2957" y="941"/>
                  </a:lnTo>
                  <a:lnTo>
                    <a:pt x="0" y="941"/>
                  </a:lnTo>
                  <a:lnTo>
                    <a:pt x="11156" y="12232"/>
                  </a:lnTo>
                  <a:lnTo>
                    <a:pt x="12904" y="9275"/>
                  </a:lnTo>
                  <a:lnTo>
                    <a:pt x="3495"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1349" name="Shape 1349"/>
            <p:cNvSpPr/>
            <p:nvPr/>
          </p:nvSpPr>
          <p:spPr>
            <a:xfrm>
              <a:off x="641325" y="2082950"/>
              <a:ext cx="275575" cy="305800"/>
            </a:xfrm>
            <a:custGeom>
              <a:pathLst>
                <a:path extrusionOk="0" h="12232" w="11023">
                  <a:moveTo>
                    <a:pt x="1748" y="1"/>
                  </a:moveTo>
                  <a:lnTo>
                    <a:pt x="1" y="2958"/>
                  </a:lnTo>
                  <a:lnTo>
                    <a:pt x="9409" y="12232"/>
                  </a:lnTo>
                  <a:lnTo>
                    <a:pt x="11022" y="9409"/>
                  </a:lnTo>
                  <a:lnTo>
                    <a:pt x="1748"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1350" name="Shape 1350"/>
            <p:cNvSpPr/>
            <p:nvPr/>
          </p:nvSpPr>
          <p:spPr>
            <a:xfrm>
              <a:off x="678300" y="2022475"/>
              <a:ext cx="275550" cy="305800"/>
            </a:xfrm>
            <a:custGeom>
              <a:pathLst>
                <a:path extrusionOk="0" h="12232" w="11022">
                  <a:moveTo>
                    <a:pt x="1748" y="1"/>
                  </a:moveTo>
                  <a:lnTo>
                    <a:pt x="0" y="2957"/>
                  </a:lnTo>
                  <a:lnTo>
                    <a:pt x="9274" y="12232"/>
                  </a:lnTo>
                  <a:lnTo>
                    <a:pt x="11022" y="9275"/>
                  </a:lnTo>
                  <a:lnTo>
                    <a:pt x="1748"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1351" name="Shape 1351"/>
            <p:cNvSpPr/>
            <p:nvPr/>
          </p:nvSpPr>
          <p:spPr>
            <a:xfrm>
              <a:off x="2533125" y="3877275"/>
              <a:ext cx="275550" cy="309175"/>
            </a:xfrm>
            <a:custGeom>
              <a:pathLst>
                <a:path extrusionOk="0" h="12367" w="11022">
                  <a:moveTo>
                    <a:pt x="1748" y="1"/>
                  </a:moveTo>
                  <a:lnTo>
                    <a:pt x="0" y="2958"/>
                  </a:lnTo>
                  <a:lnTo>
                    <a:pt x="9409" y="12366"/>
                  </a:lnTo>
                  <a:lnTo>
                    <a:pt x="11022" y="9409"/>
                  </a:lnTo>
                  <a:lnTo>
                    <a:pt x="1748"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1352" name="Shape 1352"/>
            <p:cNvSpPr/>
            <p:nvPr/>
          </p:nvSpPr>
          <p:spPr>
            <a:xfrm>
              <a:off x="2570075" y="3816800"/>
              <a:ext cx="275575" cy="305800"/>
            </a:xfrm>
            <a:custGeom>
              <a:pathLst>
                <a:path extrusionOk="0" h="12232" w="11023">
                  <a:moveTo>
                    <a:pt x="1614" y="1"/>
                  </a:moveTo>
                  <a:lnTo>
                    <a:pt x="1" y="2957"/>
                  </a:lnTo>
                  <a:lnTo>
                    <a:pt x="9275" y="12232"/>
                  </a:lnTo>
                  <a:lnTo>
                    <a:pt x="11022" y="9275"/>
                  </a:lnTo>
                  <a:lnTo>
                    <a:pt x="1614" y="1"/>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1353" name="Shape 1353"/>
            <p:cNvSpPr/>
            <p:nvPr/>
          </p:nvSpPr>
          <p:spPr>
            <a:xfrm>
              <a:off x="711900" y="1962000"/>
              <a:ext cx="275550" cy="305800"/>
            </a:xfrm>
            <a:custGeom>
              <a:pathLst>
                <a:path extrusionOk="0" h="12232" w="11022">
                  <a:moveTo>
                    <a:pt x="1748" y="0"/>
                  </a:moveTo>
                  <a:lnTo>
                    <a:pt x="0" y="2957"/>
                  </a:lnTo>
                  <a:lnTo>
                    <a:pt x="9409" y="12231"/>
                  </a:lnTo>
                  <a:lnTo>
                    <a:pt x="11022" y="9274"/>
                  </a:lnTo>
                  <a:lnTo>
                    <a:pt x="1748" y="0"/>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1354" name="Shape 1354"/>
            <p:cNvSpPr/>
            <p:nvPr/>
          </p:nvSpPr>
          <p:spPr>
            <a:xfrm>
              <a:off x="2603675" y="3756325"/>
              <a:ext cx="275575" cy="305800"/>
            </a:xfrm>
            <a:custGeom>
              <a:pathLst>
                <a:path extrusionOk="0" h="12232" w="11023">
                  <a:moveTo>
                    <a:pt x="1748" y="0"/>
                  </a:moveTo>
                  <a:lnTo>
                    <a:pt x="1" y="2957"/>
                  </a:lnTo>
                  <a:lnTo>
                    <a:pt x="9409" y="12231"/>
                  </a:lnTo>
                  <a:lnTo>
                    <a:pt x="11022" y="9274"/>
                  </a:lnTo>
                  <a:lnTo>
                    <a:pt x="1748"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1355" name="Shape 1355"/>
            <p:cNvSpPr/>
            <p:nvPr/>
          </p:nvSpPr>
          <p:spPr>
            <a:xfrm>
              <a:off x="748850" y="1898150"/>
              <a:ext cx="275575" cy="309150"/>
            </a:xfrm>
            <a:custGeom>
              <a:pathLst>
                <a:path extrusionOk="0" h="12366" w="11023">
                  <a:moveTo>
                    <a:pt x="1748" y="0"/>
                  </a:moveTo>
                  <a:lnTo>
                    <a:pt x="1" y="2957"/>
                  </a:lnTo>
                  <a:lnTo>
                    <a:pt x="9275" y="12366"/>
                  </a:lnTo>
                  <a:lnTo>
                    <a:pt x="11022" y="9409"/>
                  </a:lnTo>
                  <a:lnTo>
                    <a:pt x="1748"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1356" name="Shape 1356"/>
            <p:cNvSpPr/>
            <p:nvPr/>
          </p:nvSpPr>
          <p:spPr>
            <a:xfrm>
              <a:off x="2640650" y="3692475"/>
              <a:ext cx="275550" cy="309150"/>
            </a:xfrm>
            <a:custGeom>
              <a:pathLst>
                <a:path extrusionOk="0" h="12366" w="11022">
                  <a:moveTo>
                    <a:pt x="1748" y="0"/>
                  </a:moveTo>
                  <a:lnTo>
                    <a:pt x="0" y="2957"/>
                  </a:lnTo>
                  <a:lnTo>
                    <a:pt x="9274" y="12366"/>
                  </a:lnTo>
                  <a:lnTo>
                    <a:pt x="11022" y="9409"/>
                  </a:lnTo>
                  <a:lnTo>
                    <a:pt x="1748"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1357" name="Shape 1357"/>
            <p:cNvSpPr/>
            <p:nvPr/>
          </p:nvSpPr>
          <p:spPr>
            <a:xfrm>
              <a:off x="785825" y="1837675"/>
              <a:ext cx="275550" cy="305800"/>
            </a:xfrm>
            <a:custGeom>
              <a:pathLst>
                <a:path extrusionOk="0" h="12232" w="11022">
                  <a:moveTo>
                    <a:pt x="1613" y="0"/>
                  </a:moveTo>
                  <a:lnTo>
                    <a:pt x="0" y="2957"/>
                  </a:lnTo>
                  <a:lnTo>
                    <a:pt x="9275" y="12231"/>
                  </a:lnTo>
                  <a:lnTo>
                    <a:pt x="11022" y="9274"/>
                  </a:lnTo>
                  <a:lnTo>
                    <a:pt x="1613"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1358" name="Shape 1358"/>
            <p:cNvSpPr/>
            <p:nvPr/>
          </p:nvSpPr>
          <p:spPr>
            <a:xfrm>
              <a:off x="2677600" y="3632000"/>
              <a:ext cx="275575" cy="305800"/>
            </a:xfrm>
            <a:custGeom>
              <a:pathLst>
                <a:path extrusionOk="0" h="12232" w="11023">
                  <a:moveTo>
                    <a:pt x="1614" y="0"/>
                  </a:moveTo>
                  <a:lnTo>
                    <a:pt x="1" y="2957"/>
                  </a:lnTo>
                  <a:lnTo>
                    <a:pt x="9275" y="12231"/>
                  </a:lnTo>
                  <a:lnTo>
                    <a:pt x="11022" y="9274"/>
                  </a:lnTo>
                  <a:lnTo>
                    <a:pt x="1614" y="0"/>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1359" name="Shape 1359"/>
            <p:cNvSpPr/>
            <p:nvPr/>
          </p:nvSpPr>
          <p:spPr>
            <a:xfrm>
              <a:off x="819425" y="1777175"/>
              <a:ext cx="275550" cy="305800"/>
            </a:xfrm>
            <a:custGeom>
              <a:pathLst>
                <a:path extrusionOk="0" h="12232" w="11022">
                  <a:moveTo>
                    <a:pt x="1748" y="1"/>
                  </a:moveTo>
                  <a:lnTo>
                    <a:pt x="0" y="2958"/>
                  </a:lnTo>
                  <a:lnTo>
                    <a:pt x="9275" y="12232"/>
                  </a:lnTo>
                  <a:lnTo>
                    <a:pt x="11022" y="9275"/>
                  </a:lnTo>
                  <a:lnTo>
                    <a:pt x="1748" y="1"/>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1360" name="Shape 1360"/>
            <p:cNvSpPr/>
            <p:nvPr/>
          </p:nvSpPr>
          <p:spPr>
            <a:xfrm>
              <a:off x="2711200" y="3571500"/>
              <a:ext cx="275575" cy="305800"/>
            </a:xfrm>
            <a:custGeom>
              <a:pathLst>
                <a:path extrusionOk="0" h="12232" w="11023">
                  <a:moveTo>
                    <a:pt x="1748" y="1"/>
                  </a:moveTo>
                  <a:lnTo>
                    <a:pt x="1" y="2958"/>
                  </a:lnTo>
                  <a:lnTo>
                    <a:pt x="9275" y="12232"/>
                  </a:lnTo>
                  <a:lnTo>
                    <a:pt x="11022" y="9275"/>
                  </a:lnTo>
                  <a:lnTo>
                    <a:pt x="1748" y="1"/>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1361" name="Shape 1361"/>
            <p:cNvSpPr/>
            <p:nvPr/>
          </p:nvSpPr>
          <p:spPr>
            <a:xfrm>
              <a:off x="856375" y="1713350"/>
              <a:ext cx="275575" cy="309150"/>
            </a:xfrm>
            <a:custGeom>
              <a:pathLst>
                <a:path extrusionOk="0" h="12366" w="11023">
                  <a:moveTo>
                    <a:pt x="1614" y="0"/>
                  </a:moveTo>
                  <a:lnTo>
                    <a:pt x="1" y="2957"/>
                  </a:lnTo>
                  <a:lnTo>
                    <a:pt x="9275" y="12366"/>
                  </a:lnTo>
                  <a:lnTo>
                    <a:pt x="11022" y="9409"/>
                  </a:lnTo>
                  <a:lnTo>
                    <a:pt x="1614" y="0"/>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1362" name="Shape 1362"/>
            <p:cNvSpPr/>
            <p:nvPr/>
          </p:nvSpPr>
          <p:spPr>
            <a:xfrm>
              <a:off x="890000" y="1652850"/>
              <a:ext cx="275550" cy="305800"/>
            </a:xfrm>
            <a:custGeom>
              <a:pathLst>
                <a:path extrusionOk="0" h="12232" w="11022">
                  <a:moveTo>
                    <a:pt x="1747" y="1"/>
                  </a:moveTo>
                  <a:lnTo>
                    <a:pt x="0" y="2958"/>
                  </a:lnTo>
                  <a:lnTo>
                    <a:pt x="9409" y="12232"/>
                  </a:lnTo>
                  <a:lnTo>
                    <a:pt x="11021" y="9275"/>
                  </a:lnTo>
                  <a:lnTo>
                    <a:pt x="1747"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1363" name="Shape 1363"/>
            <p:cNvSpPr/>
            <p:nvPr/>
          </p:nvSpPr>
          <p:spPr>
            <a:xfrm>
              <a:off x="2748175" y="3511025"/>
              <a:ext cx="275550" cy="305800"/>
            </a:xfrm>
            <a:custGeom>
              <a:pathLst>
                <a:path extrusionOk="0" h="12232" w="11022">
                  <a:moveTo>
                    <a:pt x="1613" y="1"/>
                  </a:moveTo>
                  <a:lnTo>
                    <a:pt x="0" y="2823"/>
                  </a:lnTo>
                  <a:lnTo>
                    <a:pt x="9274" y="12232"/>
                  </a:lnTo>
                  <a:lnTo>
                    <a:pt x="11022" y="9275"/>
                  </a:lnTo>
                  <a:lnTo>
                    <a:pt x="1613"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1364" name="Shape 1364"/>
            <p:cNvSpPr/>
            <p:nvPr/>
          </p:nvSpPr>
          <p:spPr>
            <a:xfrm>
              <a:off x="2781775" y="3447175"/>
              <a:ext cx="275550" cy="305800"/>
            </a:xfrm>
            <a:custGeom>
              <a:pathLst>
                <a:path extrusionOk="0" h="12232" w="11022">
                  <a:moveTo>
                    <a:pt x="1748" y="1"/>
                  </a:moveTo>
                  <a:lnTo>
                    <a:pt x="0" y="2958"/>
                  </a:lnTo>
                  <a:lnTo>
                    <a:pt x="9409" y="12232"/>
                  </a:lnTo>
                  <a:lnTo>
                    <a:pt x="11022" y="9409"/>
                  </a:lnTo>
                  <a:lnTo>
                    <a:pt x="1748"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1365" name="Shape 1365"/>
            <p:cNvSpPr/>
            <p:nvPr/>
          </p:nvSpPr>
          <p:spPr>
            <a:xfrm>
              <a:off x="926950" y="1592375"/>
              <a:ext cx="275550" cy="305800"/>
            </a:xfrm>
            <a:custGeom>
              <a:pathLst>
                <a:path extrusionOk="0" h="12232" w="11022">
                  <a:moveTo>
                    <a:pt x="1613" y="1"/>
                  </a:moveTo>
                  <a:lnTo>
                    <a:pt x="1" y="2957"/>
                  </a:lnTo>
                  <a:lnTo>
                    <a:pt x="9275" y="12231"/>
                  </a:lnTo>
                  <a:lnTo>
                    <a:pt x="11022" y="9275"/>
                  </a:lnTo>
                  <a:lnTo>
                    <a:pt x="1613"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1366" name="Shape 1366"/>
            <p:cNvSpPr/>
            <p:nvPr/>
          </p:nvSpPr>
          <p:spPr>
            <a:xfrm>
              <a:off x="960550" y="1531900"/>
              <a:ext cx="275550" cy="305800"/>
            </a:xfrm>
            <a:custGeom>
              <a:pathLst>
                <a:path extrusionOk="0" h="12232" w="11022">
                  <a:moveTo>
                    <a:pt x="1748" y="0"/>
                  </a:moveTo>
                  <a:lnTo>
                    <a:pt x="1" y="2823"/>
                  </a:lnTo>
                  <a:lnTo>
                    <a:pt x="9409" y="12231"/>
                  </a:lnTo>
                  <a:lnTo>
                    <a:pt x="11022" y="9274"/>
                  </a:lnTo>
                  <a:lnTo>
                    <a:pt x="1748" y="0"/>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1367" name="Shape 1367"/>
            <p:cNvSpPr/>
            <p:nvPr/>
          </p:nvSpPr>
          <p:spPr>
            <a:xfrm>
              <a:off x="2818725" y="3386700"/>
              <a:ext cx="275575" cy="305800"/>
            </a:xfrm>
            <a:custGeom>
              <a:pathLst>
                <a:path extrusionOk="0" h="12232" w="11023">
                  <a:moveTo>
                    <a:pt x="1614" y="1"/>
                  </a:moveTo>
                  <a:lnTo>
                    <a:pt x="1" y="2957"/>
                  </a:lnTo>
                  <a:lnTo>
                    <a:pt x="9275" y="12231"/>
                  </a:lnTo>
                  <a:lnTo>
                    <a:pt x="11022" y="9275"/>
                  </a:lnTo>
                  <a:lnTo>
                    <a:pt x="1614" y="1"/>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1368" name="Shape 1368"/>
            <p:cNvSpPr/>
            <p:nvPr/>
          </p:nvSpPr>
          <p:spPr>
            <a:xfrm>
              <a:off x="997525" y="1468050"/>
              <a:ext cx="322600" cy="305800"/>
            </a:xfrm>
            <a:custGeom>
              <a:pathLst>
                <a:path extrusionOk="0" h="12232" w="12904">
                  <a:moveTo>
                    <a:pt x="1747" y="0"/>
                  </a:moveTo>
                  <a:lnTo>
                    <a:pt x="0" y="2957"/>
                  </a:lnTo>
                  <a:lnTo>
                    <a:pt x="9274" y="12231"/>
                  </a:lnTo>
                  <a:lnTo>
                    <a:pt x="9946" y="11291"/>
                  </a:lnTo>
                  <a:lnTo>
                    <a:pt x="12903" y="11291"/>
                  </a:lnTo>
                  <a:lnTo>
                    <a:pt x="1747"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1369" name="Shape 1369"/>
            <p:cNvSpPr/>
            <p:nvPr/>
          </p:nvSpPr>
          <p:spPr>
            <a:xfrm>
              <a:off x="2852325" y="3326225"/>
              <a:ext cx="275575" cy="305800"/>
            </a:xfrm>
            <a:custGeom>
              <a:pathLst>
                <a:path extrusionOk="0" h="12232" w="11023">
                  <a:moveTo>
                    <a:pt x="1748" y="0"/>
                  </a:moveTo>
                  <a:lnTo>
                    <a:pt x="1" y="2957"/>
                  </a:lnTo>
                  <a:lnTo>
                    <a:pt x="9409" y="12231"/>
                  </a:lnTo>
                  <a:lnTo>
                    <a:pt x="11022" y="9274"/>
                  </a:lnTo>
                  <a:lnTo>
                    <a:pt x="1748"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1370" name="Shape 1370"/>
            <p:cNvSpPr/>
            <p:nvPr/>
          </p:nvSpPr>
          <p:spPr>
            <a:xfrm>
              <a:off x="1034475" y="1431100"/>
              <a:ext cx="383075" cy="319225"/>
            </a:xfrm>
            <a:custGeom>
              <a:pathLst>
                <a:path extrusionOk="0" h="12769" w="15323">
                  <a:moveTo>
                    <a:pt x="1076" y="0"/>
                  </a:moveTo>
                  <a:lnTo>
                    <a:pt x="1" y="2016"/>
                  </a:lnTo>
                  <a:lnTo>
                    <a:pt x="10619" y="12769"/>
                  </a:lnTo>
                  <a:lnTo>
                    <a:pt x="15323" y="12769"/>
                  </a:lnTo>
                  <a:lnTo>
                    <a:pt x="2554"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1371" name="Shape 1371"/>
            <p:cNvSpPr/>
            <p:nvPr/>
          </p:nvSpPr>
          <p:spPr>
            <a:xfrm>
              <a:off x="2889300" y="3262375"/>
              <a:ext cx="275550" cy="309150"/>
            </a:xfrm>
            <a:custGeom>
              <a:pathLst>
                <a:path extrusionOk="0" h="12366" w="11022">
                  <a:moveTo>
                    <a:pt x="1748" y="0"/>
                  </a:moveTo>
                  <a:lnTo>
                    <a:pt x="0" y="2957"/>
                  </a:lnTo>
                  <a:lnTo>
                    <a:pt x="9274" y="12366"/>
                  </a:lnTo>
                  <a:lnTo>
                    <a:pt x="11022" y="9409"/>
                  </a:lnTo>
                  <a:lnTo>
                    <a:pt x="1748"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1372" name="Shape 1372"/>
            <p:cNvSpPr/>
            <p:nvPr/>
          </p:nvSpPr>
          <p:spPr>
            <a:xfrm>
              <a:off x="1078150" y="1431100"/>
              <a:ext cx="436850" cy="319225"/>
            </a:xfrm>
            <a:custGeom>
              <a:pathLst>
                <a:path extrusionOk="0" h="12769" w="17474">
                  <a:moveTo>
                    <a:pt x="1" y="0"/>
                  </a:moveTo>
                  <a:lnTo>
                    <a:pt x="12770" y="12769"/>
                  </a:lnTo>
                  <a:lnTo>
                    <a:pt x="17474" y="12769"/>
                  </a:lnTo>
                  <a:lnTo>
                    <a:pt x="4705"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1373" name="Shape 1373"/>
            <p:cNvSpPr/>
            <p:nvPr/>
          </p:nvSpPr>
          <p:spPr>
            <a:xfrm>
              <a:off x="2926250" y="3201900"/>
              <a:ext cx="272200" cy="305800"/>
            </a:xfrm>
            <a:custGeom>
              <a:pathLst>
                <a:path extrusionOk="0" h="12232" w="10888">
                  <a:moveTo>
                    <a:pt x="1614" y="0"/>
                  </a:moveTo>
                  <a:lnTo>
                    <a:pt x="1" y="2957"/>
                  </a:lnTo>
                  <a:lnTo>
                    <a:pt x="9275" y="12231"/>
                  </a:lnTo>
                  <a:lnTo>
                    <a:pt x="10888" y="9274"/>
                  </a:lnTo>
                  <a:lnTo>
                    <a:pt x="1614"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1374" name="Shape 1374"/>
            <p:cNvSpPr/>
            <p:nvPr/>
          </p:nvSpPr>
          <p:spPr>
            <a:xfrm>
              <a:off x="1175600" y="1431100"/>
              <a:ext cx="436850" cy="319225"/>
            </a:xfrm>
            <a:custGeom>
              <a:pathLst>
                <a:path extrusionOk="0" h="12769" w="17474">
                  <a:moveTo>
                    <a:pt x="1" y="0"/>
                  </a:moveTo>
                  <a:lnTo>
                    <a:pt x="12769" y="12769"/>
                  </a:lnTo>
                  <a:lnTo>
                    <a:pt x="17474" y="12769"/>
                  </a:lnTo>
                  <a:lnTo>
                    <a:pt x="4705" y="0"/>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1375" name="Shape 1375"/>
            <p:cNvSpPr/>
            <p:nvPr/>
          </p:nvSpPr>
          <p:spPr>
            <a:xfrm>
              <a:off x="2959850" y="3141400"/>
              <a:ext cx="275575" cy="305800"/>
            </a:xfrm>
            <a:custGeom>
              <a:pathLst>
                <a:path extrusionOk="0" h="12232" w="11023">
                  <a:moveTo>
                    <a:pt x="1748" y="1"/>
                  </a:moveTo>
                  <a:lnTo>
                    <a:pt x="1" y="2958"/>
                  </a:lnTo>
                  <a:lnTo>
                    <a:pt x="9275" y="12232"/>
                  </a:lnTo>
                  <a:lnTo>
                    <a:pt x="11022" y="9275"/>
                  </a:lnTo>
                  <a:lnTo>
                    <a:pt x="1748" y="1"/>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1376" name="Shape 1376"/>
            <p:cNvSpPr/>
            <p:nvPr/>
          </p:nvSpPr>
          <p:spPr>
            <a:xfrm>
              <a:off x="2996825" y="3077575"/>
              <a:ext cx="275550" cy="309150"/>
            </a:xfrm>
            <a:custGeom>
              <a:pathLst>
                <a:path extrusionOk="0" h="12366" w="11022">
                  <a:moveTo>
                    <a:pt x="1613" y="0"/>
                  </a:moveTo>
                  <a:lnTo>
                    <a:pt x="0" y="2957"/>
                  </a:lnTo>
                  <a:lnTo>
                    <a:pt x="9275" y="12366"/>
                  </a:lnTo>
                  <a:lnTo>
                    <a:pt x="11022" y="9409"/>
                  </a:lnTo>
                  <a:lnTo>
                    <a:pt x="1613"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1377" name="Shape 1377"/>
            <p:cNvSpPr/>
            <p:nvPr/>
          </p:nvSpPr>
          <p:spPr>
            <a:xfrm>
              <a:off x="1273050" y="1431100"/>
              <a:ext cx="433500" cy="319225"/>
            </a:xfrm>
            <a:custGeom>
              <a:pathLst>
                <a:path extrusionOk="0" h="12769" w="17340">
                  <a:moveTo>
                    <a:pt x="0" y="0"/>
                  </a:moveTo>
                  <a:lnTo>
                    <a:pt x="12769" y="12769"/>
                  </a:lnTo>
                  <a:lnTo>
                    <a:pt x="17339" y="12769"/>
                  </a:lnTo>
                  <a:lnTo>
                    <a:pt x="4705"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1378" name="Shape 1378"/>
            <p:cNvSpPr/>
            <p:nvPr/>
          </p:nvSpPr>
          <p:spPr>
            <a:xfrm>
              <a:off x="1370500" y="1431100"/>
              <a:ext cx="433475" cy="319225"/>
            </a:xfrm>
            <a:custGeom>
              <a:pathLst>
                <a:path extrusionOk="0" h="12769" w="17339">
                  <a:moveTo>
                    <a:pt x="0" y="0"/>
                  </a:moveTo>
                  <a:lnTo>
                    <a:pt x="12769" y="12769"/>
                  </a:lnTo>
                  <a:lnTo>
                    <a:pt x="17339" y="12769"/>
                  </a:lnTo>
                  <a:lnTo>
                    <a:pt x="4705" y="0"/>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1379" name="Shape 1379"/>
            <p:cNvSpPr/>
            <p:nvPr/>
          </p:nvSpPr>
          <p:spPr>
            <a:xfrm>
              <a:off x="3030425" y="3017075"/>
              <a:ext cx="275550" cy="305800"/>
            </a:xfrm>
            <a:custGeom>
              <a:pathLst>
                <a:path extrusionOk="0" h="12232" w="11022">
                  <a:moveTo>
                    <a:pt x="1748" y="1"/>
                  </a:moveTo>
                  <a:lnTo>
                    <a:pt x="1" y="2958"/>
                  </a:lnTo>
                  <a:lnTo>
                    <a:pt x="9409" y="12232"/>
                  </a:lnTo>
                  <a:lnTo>
                    <a:pt x="11022" y="9275"/>
                  </a:lnTo>
                  <a:lnTo>
                    <a:pt x="1748" y="1"/>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1380" name="Shape 1380"/>
            <p:cNvSpPr/>
            <p:nvPr/>
          </p:nvSpPr>
          <p:spPr>
            <a:xfrm>
              <a:off x="1467950" y="1431100"/>
              <a:ext cx="433475" cy="319225"/>
            </a:xfrm>
            <a:custGeom>
              <a:pathLst>
                <a:path extrusionOk="0" h="12769" w="17339">
                  <a:moveTo>
                    <a:pt x="0" y="0"/>
                  </a:moveTo>
                  <a:lnTo>
                    <a:pt x="12769" y="12769"/>
                  </a:lnTo>
                  <a:lnTo>
                    <a:pt x="17339" y="12769"/>
                  </a:lnTo>
                  <a:lnTo>
                    <a:pt x="4570"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1381" name="Shape 1381"/>
            <p:cNvSpPr/>
            <p:nvPr/>
          </p:nvSpPr>
          <p:spPr>
            <a:xfrm>
              <a:off x="3067375" y="2956600"/>
              <a:ext cx="275575" cy="305800"/>
            </a:xfrm>
            <a:custGeom>
              <a:pathLst>
                <a:path extrusionOk="0" h="12232" w="11023">
                  <a:moveTo>
                    <a:pt x="1614" y="0"/>
                  </a:moveTo>
                  <a:lnTo>
                    <a:pt x="1" y="2957"/>
                  </a:lnTo>
                  <a:lnTo>
                    <a:pt x="9275" y="12231"/>
                  </a:lnTo>
                  <a:lnTo>
                    <a:pt x="11022" y="9275"/>
                  </a:lnTo>
                  <a:lnTo>
                    <a:pt x="1614"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1382" name="Shape 1382"/>
            <p:cNvSpPr/>
            <p:nvPr/>
          </p:nvSpPr>
          <p:spPr>
            <a:xfrm>
              <a:off x="1565375" y="1431100"/>
              <a:ext cx="433500" cy="319225"/>
            </a:xfrm>
            <a:custGeom>
              <a:pathLst>
                <a:path extrusionOk="0" h="12769" w="17340">
                  <a:moveTo>
                    <a:pt x="1" y="0"/>
                  </a:moveTo>
                  <a:lnTo>
                    <a:pt x="12635" y="12769"/>
                  </a:lnTo>
                  <a:lnTo>
                    <a:pt x="17339" y="12769"/>
                  </a:lnTo>
                  <a:lnTo>
                    <a:pt x="4571"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1383" name="Shape 1383"/>
            <p:cNvSpPr/>
            <p:nvPr/>
          </p:nvSpPr>
          <p:spPr>
            <a:xfrm>
              <a:off x="3101000" y="2896125"/>
              <a:ext cx="275550" cy="305800"/>
            </a:xfrm>
            <a:custGeom>
              <a:pathLst>
                <a:path extrusionOk="0" h="12232" w="11022">
                  <a:moveTo>
                    <a:pt x="1747" y="0"/>
                  </a:moveTo>
                  <a:lnTo>
                    <a:pt x="0" y="2823"/>
                  </a:lnTo>
                  <a:lnTo>
                    <a:pt x="9409" y="12231"/>
                  </a:lnTo>
                  <a:lnTo>
                    <a:pt x="11021" y="9274"/>
                  </a:lnTo>
                  <a:lnTo>
                    <a:pt x="1747"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1384" name="Shape 1384"/>
            <p:cNvSpPr/>
            <p:nvPr/>
          </p:nvSpPr>
          <p:spPr>
            <a:xfrm>
              <a:off x="3137950" y="2802025"/>
              <a:ext cx="275550" cy="336050"/>
            </a:xfrm>
            <a:custGeom>
              <a:pathLst>
                <a:path extrusionOk="0" h="13442" w="11022">
                  <a:moveTo>
                    <a:pt x="404" y="1"/>
                  </a:moveTo>
                  <a:lnTo>
                    <a:pt x="1" y="404"/>
                  </a:lnTo>
                  <a:lnTo>
                    <a:pt x="1076" y="2286"/>
                  </a:lnTo>
                  <a:lnTo>
                    <a:pt x="1" y="4167"/>
                  </a:lnTo>
                  <a:lnTo>
                    <a:pt x="9275" y="13441"/>
                  </a:lnTo>
                  <a:lnTo>
                    <a:pt x="11022" y="10619"/>
                  </a:lnTo>
                  <a:lnTo>
                    <a:pt x="404" y="1"/>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1385" name="Shape 1385"/>
            <p:cNvSpPr/>
            <p:nvPr/>
          </p:nvSpPr>
          <p:spPr>
            <a:xfrm>
              <a:off x="1662825" y="1431100"/>
              <a:ext cx="433500" cy="319225"/>
            </a:xfrm>
            <a:custGeom>
              <a:pathLst>
                <a:path extrusionOk="0" h="12769" w="17340">
                  <a:moveTo>
                    <a:pt x="1" y="0"/>
                  </a:moveTo>
                  <a:lnTo>
                    <a:pt x="12635" y="12769"/>
                  </a:lnTo>
                  <a:lnTo>
                    <a:pt x="17339" y="12769"/>
                  </a:lnTo>
                  <a:lnTo>
                    <a:pt x="4571" y="0"/>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1386" name="Shape 1386"/>
            <p:cNvSpPr/>
            <p:nvPr/>
          </p:nvSpPr>
          <p:spPr>
            <a:xfrm>
              <a:off x="3006900" y="2573550"/>
              <a:ext cx="440200" cy="504050"/>
            </a:xfrm>
            <a:custGeom>
              <a:pathLst>
                <a:path extrusionOk="0" h="20162" w="17608">
                  <a:moveTo>
                    <a:pt x="404" y="0"/>
                  </a:moveTo>
                  <a:lnTo>
                    <a:pt x="1" y="269"/>
                  </a:lnTo>
                  <a:lnTo>
                    <a:pt x="5243" y="9543"/>
                  </a:lnTo>
                  <a:lnTo>
                    <a:pt x="15995" y="20161"/>
                  </a:lnTo>
                  <a:lnTo>
                    <a:pt x="17608" y="17204"/>
                  </a:lnTo>
                  <a:lnTo>
                    <a:pt x="404"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1387" name="Shape 1387"/>
            <p:cNvSpPr/>
            <p:nvPr/>
          </p:nvSpPr>
          <p:spPr>
            <a:xfrm>
              <a:off x="1760275" y="1431100"/>
              <a:ext cx="433500" cy="319225"/>
            </a:xfrm>
            <a:custGeom>
              <a:pathLst>
                <a:path extrusionOk="0" h="12769" w="17340">
                  <a:moveTo>
                    <a:pt x="1" y="0"/>
                  </a:moveTo>
                  <a:lnTo>
                    <a:pt x="12635" y="12769"/>
                  </a:lnTo>
                  <a:lnTo>
                    <a:pt x="17339" y="12769"/>
                  </a:lnTo>
                  <a:lnTo>
                    <a:pt x="4570"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1388" name="Shape 1388"/>
            <p:cNvSpPr/>
            <p:nvPr/>
          </p:nvSpPr>
          <p:spPr>
            <a:xfrm>
              <a:off x="1854350" y="1431100"/>
              <a:ext cx="436850" cy="319225"/>
            </a:xfrm>
            <a:custGeom>
              <a:pathLst>
                <a:path extrusionOk="0" h="12769" w="17474">
                  <a:moveTo>
                    <a:pt x="1" y="0"/>
                  </a:moveTo>
                  <a:lnTo>
                    <a:pt x="12770" y="12769"/>
                  </a:lnTo>
                  <a:lnTo>
                    <a:pt x="17474" y="12769"/>
                  </a:lnTo>
                  <a:lnTo>
                    <a:pt x="4705" y="0"/>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1389" name="Shape 1389"/>
            <p:cNvSpPr/>
            <p:nvPr/>
          </p:nvSpPr>
          <p:spPr>
            <a:xfrm>
              <a:off x="2872500" y="2345050"/>
              <a:ext cx="611575" cy="672050"/>
            </a:xfrm>
            <a:custGeom>
              <a:pathLst>
                <a:path extrusionOk="0" h="26882" w="24463">
                  <a:moveTo>
                    <a:pt x="538" y="1"/>
                  </a:moveTo>
                  <a:lnTo>
                    <a:pt x="0" y="269"/>
                  </a:lnTo>
                  <a:lnTo>
                    <a:pt x="5377" y="9409"/>
                  </a:lnTo>
                  <a:lnTo>
                    <a:pt x="22715" y="26882"/>
                  </a:lnTo>
                  <a:lnTo>
                    <a:pt x="24462" y="23925"/>
                  </a:lnTo>
                  <a:lnTo>
                    <a:pt x="538" y="1"/>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1390" name="Shape 1390"/>
            <p:cNvSpPr/>
            <p:nvPr/>
          </p:nvSpPr>
          <p:spPr>
            <a:xfrm>
              <a:off x="2741450" y="2113200"/>
              <a:ext cx="779575" cy="843425"/>
            </a:xfrm>
            <a:custGeom>
              <a:pathLst>
                <a:path extrusionOk="0" h="33737" w="31183">
                  <a:moveTo>
                    <a:pt x="404" y="0"/>
                  </a:moveTo>
                  <a:lnTo>
                    <a:pt x="0" y="404"/>
                  </a:lnTo>
                  <a:lnTo>
                    <a:pt x="5242" y="9543"/>
                  </a:lnTo>
                  <a:lnTo>
                    <a:pt x="29436" y="33736"/>
                  </a:lnTo>
                  <a:lnTo>
                    <a:pt x="31183" y="30780"/>
                  </a:lnTo>
                  <a:lnTo>
                    <a:pt x="404"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1391" name="Shape 1391"/>
            <p:cNvSpPr/>
            <p:nvPr/>
          </p:nvSpPr>
          <p:spPr>
            <a:xfrm>
              <a:off x="1951800" y="1431100"/>
              <a:ext cx="433500" cy="319225"/>
            </a:xfrm>
            <a:custGeom>
              <a:pathLst>
                <a:path extrusionOk="0" h="12769" w="17340">
                  <a:moveTo>
                    <a:pt x="1" y="0"/>
                  </a:moveTo>
                  <a:lnTo>
                    <a:pt x="12769" y="12769"/>
                  </a:lnTo>
                  <a:lnTo>
                    <a:pt x="17339" y="12769"/>
                  </a:lnTo>
                  <a:lnTo>
                    <a:pt x="4705"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1392" name="Shape 1392"/>
            <p:cNvSpPr/>
            <p:nvPr/>
          </p:nvSpPr>
          <p:spPr>
            <a:xfrm>
              <a:off x="2049250" y="1431100"/>
              <a:ext cx="433500" cy="319225"/>
            </a:xfrm>
            <a:custGeom>
              <a:pathLst>
                <a:path extrusionOk="0" h="12769" w="17340">
                  <a:moveTo>
                    <a:pt x="1" y="0"/>
                  </a:moveTo>
                  <a:lnTo>
                    <a:pt x="12769" y="12769"/>
                  </a:lnTo>
                  <a:lnTo>
                    <a:pt x="17339" y="12769"/>
                  </a:lnTo>
                  <a:lnTo>
                    <a:pt x="4705" y="0"/>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1393" name="Shape 1393"/>
            <p:cNvSpPr/>
            <p:nvPr/>
          </p:nvSpPr>
          <p:spPr>
            <a:xfrm>
              <a:off x="2610400" y="1884700"/>
              <a:ext cx="924075" cy="1008075"/>
            </a:xfrm>
            <a:custGeom>
              <a:pathLst>
                <a:path extrusionOk="0" h="40323" w="36963">
                  <a:moveTo>
                    <a:pt x="404" y="1"/>
                  </a:moveTo>
                  <a:lnTo>
                    <a:pt x="1" y="270"/>
                  </a:lnTo>
                  <a:lnTo>
                    <a:pt x="5242" y="9544"/>
                  </a:lnTo>
                  <a:lnTo>
                    <a:pt x="36022" y="40323"/>
                  </a:lnTo>
                  <a:lnTo>
                    <a:pt x="36963" y="38979"/>
                  </a:lnTo>
                  <a:lnTo>
                    <a:pt x="33737" y="33334"/>
                  </a:lnTo>
                  <a:lnTo>
                    <a:pt x="404" y="1"/>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1394" name="Shape 1394"/>
            <p:cNvSpPr/>
            <p:nvPr/>
          </p:nvSpPr>
          <p:spPr>
            <a:xfrm>
              <a:off x="2146700" y="1431100"/>
              <a:ext cx="1307125" cy="1297025"/>
            </a:xfrm>
            <a:custGeom>
              <a:pathLst>
                <a:path extrusionOk="0" h="51881" w="52285">
                  <a:moveTo>
                    <a:pt x="0" y="0"/>
                  </a:moveTo>
                  <a:lnTo>
                    <a:pt x="12769" y="12769"/>
                  </a:lnTo>
                  <a:lnTo>
                    <a:pt x="15188" y="12769"/>
                  </a:lnTo>
                  <a:lnTo>
                    <a:pt x="18549" y="18548"/>
                  </a:lnTo>
                  <a:lnTo>
                    <a:pt x="51882" y="51881"/>
                  </a:lnTo>
                  <a:lnTo>
                    <a:pt x="52285" y="51478"/>
                  </a:lnTo>
                  <a:lnTo>
                    <a:pt x="46909" y="42338"/>
                  </a:lnTo>
                  <a:lnTo>
                    <a:pt x="4570" y="0"/>
                  </a:lnTo>
                  <a:close/>
                </a:path>
              </a:pathLst>
            </a:custGeom>
            <a:solidFill>
              <a:srgbClr val="2D9CDF"/>
            </a:solidFill>
            <a:ln>
              <a:noFill/>
            </a:ln>
          </p:spPr>
          <p:txBody>
            <a:bodyPr anchorCtr="0" anchor="ctr" bIns="91425" lIns="91425" rIns="91425" tIns="91425">
              <a:noAutofit/>
            </a:bodyPr>
            <a:lstStyle/>
            <a:p>
              <a:pPr lvl="0">
                <a:spcBef>
                  <a:spcPts val="0"/>
                </a:spcBef>
                <a:buNone/>
              </a:pPr>
              <a:r>
                <a:t/>
              </a:r>
              <a:endParaRPr/>
            </a:p>
          </p:txBody>
        </p:sp>
        <p:sp>
          <p:nvSpPr>
            <p:cNvPr id="1395" name="Shape 1395"/>
            <p:cNvSpPr/>
            <p:nvPr/>
          </p:nvSpPr>
          <p:spPr>
            <a:xfrm>
              <a:off x="2244150" y="1431100"/>
              <a:ext cx="1075275" cy="1065175"/>
            </a:xfrm>
            <a:custGeom>
              <a:pathLst>
                <a:path extrusionOk="0" h="42607" w="43011">
                  <a:moveTo>
                    <a:pt x="0" y="0"/>
                  </a:moveTo>
                  <a:lnTo>
                    <a:pt x="42607" y="42607"/>
                  </a:lnTo>
                  <a:lnTo>
                    <a:pt x="43011" y="42338"/>
                  </a:lnTo>
                  <a:lnTo>
                    <a:pt x="37769" y="33064"/>
                  </a:lnTo>
                  <a:lnTo>
                    <a:pt x="4570" y="0"/>
                  </a:lnTo>
                  <a:close/>
                </a:path>
              </a:pathLst>
            </a:custGeom>
            <a:solidFill>
              <a:srgbClr val="2F9AE0"/>
            </a:solidFill>
            <a:ln>
              <a:noFill/>
            </a:ln>
          </p:spPr>
          <p:txBody>
            <a:bodyPr anchorCtr="0" anchor="ctr" bIns="91425" lIns="91425" rIns="91425" tIns="91425">
              <a:noAutofit/>
            </a:bodyPr>
            <a:lstStyle/>
            <a:p>
              <a:pPr lvl="0">
                <a:spcBef>
                  <a:spcPts val="0"/>
                </a:spcBef>
                <a:buNone/>
              </a:pPr>
              <a:r>
                <a:t/>
              </a:r>
              <a:endParaRPr/>
            </a:p>
          </p:txBody>
        </p:sp>
        <p:sp>
          <p:nvSpPr>
            <p:cNvPr id="1396" name="Shape 1396"/>
            <p:cNvSpPr/>
            <p:nvPr/>
          </p:nvSpPr>
          <p:spPr>
            <a:xfrm>
              <a:off x="2341575" y="1431100"/>
              <a:ext cx="846800" cy="836700"/>
            </a:xfrm>
            <a:custGeom>
              <a:pathLst>
                <a:path extrusionOk="0" h="33468" w="33872">
                  <a:moveTo>
                    <a:pt x="1" y="0"/>
                  </a:moveTo>
                  <a:lnTo>
                    <a:pt x="33468" y="33467"/>
                  </a:lnTo>
                  <a:lnTo>
                    <a:pt x="33872" y="33198"/>
                  </a:lnTo>
                  <a:lnTo>
                    <a:pt x="28495" y="23924"/>
                  </a:lnTo>
                  <a:lnTo>
                    <a:pt x="4571" y="0"/>
                  </a:lnTo>
                  <a:close/>
                </a:path>
              </a:pathLst>
            </a:custGeom>
            <a:solidFill>
              <a:srgbClr val="3098E0"/>
            </a:solidFill>
            <a:ln>
              <a:noFill/>
            </a:ln>
          </p:spPr>
          <p:txBody>
            <a:bodyPr anchorCtr="0" anchor="ctr" bIns="91425" lIns="91425" rIns="91425" tIns="91425">
              <a:noAutofit/>
            </a:bodyPr>
            <a:lstStyle/>
            <a:p>
              <a:pPr lvl="0">
                <a:spcBef>
                  <a:spcPts val="0"/>
                </a:spcBef>
                <a:buNone/>
              </a:pPr>
              <a:r>
                <a:t/>
              </a:r>
              <a:endParaRPr/>
            </a:p>
          </p:txBody>
        </p:sp>
        <p:sp>
          <p:nvSpPr>
            <p:cNvPr id="1397" name="Shape 1397"/>
            <p:cNvSpPr/>
            <p:nvPr/>
          </p:nvSpPr>
          <p:spPr>
            <a:xfrm>
              <a:off x="2439025" y="1431100"/>
              <a:ext cx="618300" cy="608200"/>
            </a:xfrm>
            <a:custGeom>
              <a:pathLst>
                <a:path extrusionOk="0" h="24328" w="24732">
                  <a:moveTo>
                    <a:pt x="1" y="0"/>
                  </a:moveTo>
                  <a:lnTo>
                    <a:pt x="24194" y="24328"/>
                  </a:lnTo>
                  <a:lnTo>
                    <a:pt x="24732" y="23924"/>
                  </a:lnTo>
                  <a:lnTo>
                    <a:pt x="19355" y="14785"/>
                  </a:lnTo>
                  <a:lnTo>
                    <a:pt x="4571" y="0"/>
                  </a:lnTo>
                  <a:close/>
                </a:path>
              </a:pathLst>
            </a:custGeom>
            <a:solidFill>
              <a:srgbClr val="3196E1"/>
            </a:solidFill>
            <a:ln>
              <a:noFill/>
            </a:ln>
          </p:spPr>
          <p:txBody>
            <a:bodyPr anchorCtr="0" anchor="ctr" bIns="91425" lIns="91425" rIns="91425" tIns="91425">
              <a:noAutofit/>
            </a:bodyPr>
            <a:lstStyle/>
            <a:p>
              <a:pPr lvl="0">
                <a:spcBef>
                  <a:spcPts val="0"/>
                </a:spcBef>
                <a:buNone/>
              </a:pPr>
              <a:r>
                <a:t/>
              </a:r>
              <a:endParaRPr/>
            </a:p>
          </p:txBody>
        </p:sp>
        <p:sp>
          <p:nvSpPr>
            <p:cNvPr id="1398" name="Shape 1398"/>
            <p:cNvSpPr/>
            <p:nvPr/>
          </p:nvSpPr>
          <p:spPr>
            <a:xfrm>
              <a:off x="2533125" y="1431100"/>
              <a:ext cx="389800" cy="376350"/>
            </a:xfrm>
            <a:custGeom>
              <a:pathLst>
                <a:path extrusionOk="0" h="15054" w="15592">
                  <a:moveTo>
                    <a:pt x="0" y="0"/>
                  </a:moveTo>
                  <a:lnTo>
                    <a:pt x="15188" y="15054"/>
                  </a:lnTo>
                  <a:lnTo>
                    <a:pt x="15591" y="14785"/>
                  </a:lnTo>
                  <a:lnTo>
                    <a:pt x="10350" y="5645"/>
                  </a:lnTo>
                  <a:lnTo>
                    <a:pt x="4704" y="0"/>
                  </a:lnTo>
                  <a:close/>
                </a:path>
              </a:pathLst>
            </a:custGeom>
            <a:solidFill>
              <a:srgbClr val="3295E1"/>
            </a:solidFill>
            <a:ln>
              <a:noFill/>
            </a:ln>
          </p:spPr>
          <p:txBody>
            <a:bodyPr anchorCtr="0" anchor="ctr" bIns="91425" lIns="91425" rIns="91425" tIns="91425">
              <a:noAutofit/>
            </a:bodyPr>
            <a:lstStyle/>
            <a:p>
              <a:pPr lvl="0">
                <a:spcBef>
                  <a:spcPts val="0"/>
                </a:spcBef>
                <a:buNone/>
              </a:pPr>
              <a:r>
                <a:t/>
              </a:r>
              <a:endParaRPr/>
            </a:p>
          </p:txBody>
        </p:sp>
        <p:sp>
          <p:nvSpPr>
            <p:cNvPr id="1399" name="Shape 1399"/>
            <p:cNvSpPr/>
            <p:nvPr/>
          </p:nvSpPr>
          <p:spPr>
            <a:xfrm>
              <a:off x="2630575" y="1431100"/>
              <a:ext cx="161300" cy="147850"/>
            </a:xfrm>
            <a:custGeom>
              <a:pathLst>
                <a:path extrusionOk="0" h="5914" w="6452">
                  <a:moveTo>
                    <a:pt x="0" y="0"/>
                  </a:moveTo>
                  <a:lnTo>
                    <a:pt x="6048" y="5914"/>
                  </a:lnTo>
                  <a:lnTo>
                    <a:pt x="6452" y="5645"/>
                  </a:lnTo>
                  <a:lnTo>
                    <a:pt x="3226" y="0"/>
                  </a:lnTo>
                  <a:close/>
                </a:path>
              </a:pathLst>
            </a:custGeom>
            <a:solidFill>
              <a:srgbClr val="3393E2"/>
            </a:solidFill>
            <a:ln>
              <a:noFill/>
            </a:ln>
          </p:spPr>
          <p:txBody>
            <a:bodyPr anchorCtr="0" anchor="ctr" bIns="91425" lIns="91425" rIns="91425" tIns="91425">
              <a:noAutofit/>
            </a:bodyPr>
            <a:lstStyle/>
            <a:p>
              <a:pPr lvl="0">
                <a:spcBef>
                  <a:spcPts val="0"/>
                </a:spcBef>
                <a:buNone/>
              </a:pPr>
              <a:r>
                <a:t/>
              </a:r>
              <a:endParaRPr/>
            </a:p>
          </p:txBody>
        </p:sp>
      </p:grpSp>
      <p:sp>
        <p:nvSpPr>
          <p:cNvPr id="1400" name="Shape 1400"/>
          <p:cNvSpPr/>
          <p:nvPr/>
        </p:nvSpPr>
        <p:spPr>
          <a:xfrm flipH="1" rot="10800000">
            <a:off x="8763567" y="4485979"/>
            <a:ext cx="542999" cy="470400"/>
          </a:xfrm>
          <a:prstGeom prst="hexagon">
            <a:avLst>
              <a:gd fmla="val 28678" name="adj"/>
              <a:gd fmla="val 115470" name="vf"/>
            </a:avLst>
          </a:prstGeom>
          <a:noFill/>
          <a:ln cap="flat" cmpd="sng" w="9525">
            <a:solidFill>
              <a:srgbClr val="184769"/>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01" name="Shape 1401"/>
          <p:cNvSpPr/>
          <p:nvPr/>
        </p:nvSpPr>
        <p:spPr>
          <a:xfrm flipH="1" rot="10800000">
            <a:off x="8523810" y="4741099"/>
            <a:ext cx="284100" cy="245700"/>
          </a:xfrm>
          <a:prstGeom prst="hexagon">
            <a:avLst>
              <a:gd fmla="val 28678" name="adj"/>
              <a:gd fmla="val 115470" name="vf"/>
            </a:avLst>
          </a:prstGeom>
          <a:solidFill>
            <a:srgbClr val="3292E1"/>
          </a:solidFill>
          <a:ln>
            <a:noFill/>
          </a:ln>
        </p:spPr>
        <p:txBody>
          <a:bodyPr anchorCtr="0" anchor="ctr" bIns="91425" lIns="91425" rIns="91425" tIns="91425">
            <a:noAutofit/>
          </a:bodyPr>
          <a:lstStyle/>
          <a:p>
            <a:pPr lvl="0">
              <a:spcBef>
                <a:spcPts val="0"/>
              </a:spcBef>
              <a:buNone/>
            </a:pPr>
            <a:r>
              <a:t/>
            </a:r>
            <a:endParaRPr/>
          </a:p>
        </p:txBody>
      </p:sp>
      <p:sp>
        <p:nvSpPr>
          <p:cNvPr id="1402" name="Shape 1402"/>
          <p:cNvSpPr/>
          <p:nvPr/>
        </p:nvSpPr>
        <p:spPr>
          <a:xfrm flipH="1" rot="10800000">
            <a:off x="8322785" y="3628022"/>
            <a:ext cx="542999" cy="470100"/>
          </a:xfrm>
          <a:prstGeom prst="hexagon">
            <a:avLst>
              <a:gd fmla="val 28678" name="adj"/>
              <a:gd fmla="val 115470" name="vf"/>
            </a:avLst>
          </a:prstGeom>
          <a:solidFill>
            <a:srgbClr val="184769"/>
          </a:solidFill>
          <a:ln>
            <a:noFill/>
          </a:ln>
        </p:spPr>
        <p:txBody>
          <a:bodyPr anchorCtr="0" anchor="ctr" bIns="91425" lIns="91425" rIns="91425" tIns="91425">
            <a:noAutofit/>
          </a:bodyPr>
          <a:lstStyle/>
          <a:p>
            <a:pPr lvl="0">
              <a:spcBef>
                <a:spcPts val="0"/>
              </a:spcBef>
              <a:buNone/>
            </a:pPr>
            <a:r>
              <a:t/>
            </a:r>
            <a:endParaRPr/>
          </a:p>
        </p:txBody>
      </p:sp>
      <p:sp>
        <p:nvSpPr>
          <p:cNvPr id="1403" name="Shape 1403"/>
          <p:cNvSpPr/>
          <p:nvPr/>
        </p:nvSpPr>
        <p:spPr>
          <a:xfrm flipH="1" rot="10800000">
            <a:off x="8763568" y="4009882"/>
            <a:ext cx="237599" cy="205799"/>
          </a:xfrm>
          <a:prstGeom prst="hexagon">
            <a:avLst>
              <a:gd fmla="val 28678" name="adj"/>
              <a:gd fmla="val 115470" name="vf"/>
            </a:avLst>
          </a:prstGeom>
          <a:noFill/>
          <a:ln cap="flat" cmpd="sng" w="19050">
            <a:solidFill>
              <a:srgbClr val="00E1C6"/>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E293C"/>
        </a:solidFill>
      </p:bgPr>
    </p:bg>
    <p:spTree>
      <p:nvGrpSpPr>
        <p:cNvPr id="5" name="Shape 5"/>
        <p:cNvGrpSpPr/>
        <p:nvPr/>
      </p:nvGrpSpPr>
      <p:grpSpPr>
        <a:xfrm>
          <a:off x="0" y="0"/>
          <a:ext cx="0" cy="0"/>
          <a:chOff x="0" y="0"/>
          <a:chExt cx="0" cy="0"/>
        </a:xfrm>
      </p:grpSpPr>
      <p:sp>
        <p:nvSpPr>
          <p:cNvPr id="6" name="Shape 6"/>
          <p:cNvSpPr txBox="1"/>
          <p:nvPr>
            <p:ph type="title"/>
          </p:nvPr>
        </p:nvSpPr>
        <p:spPr>
          <a:xfrm>
            <a:off x="1732700" y="1735600"/>
            <a:ext cx="4944300" cy="645300"/>
          </a:xfrm>
          <a:prstGeom prst="rect">
            <a:avLst/>
          </a:prstGeom>
          <a:noFill/>
          <a:ln>
            <a:noFill/>
          </a:ln>
        </p:spPr>
        <p:txBody>
          <a:bodyPr anchorCtr="0" anchor="b" bIns="91425" lIns="91425" rIns="91425" tIns="91425"/>
          <a:lstStyle>
            <a:lvl1pPr lvl="0">
              <a:spcBef>
                <a:spcPts val="0"/>
              </a:spcBef>
              <a:buClr>
                <a:srgbClr val="19BBD5"/>
              </a:buClr>
              <a:buSzPct val="100000"/>
              <a:buFont typeface="Nixie One"/>
              <a:buNone/>
              <a:defRPr sz="4000">
                <a:solidFill>
                  <a:srgbClr val="19BBD5"/>
                </a:solidFill>
                <a:latin typeface="Nixie One"/>
                <a:ea typeface="Nixie One"/>
                <a:cs typeface="Nixie One"/>
                <a:sym typeface="Nixie One"/>
              </a:defRPr>
            </a:lvl1pPr>
            <a:lvl2pPr lvl="1">
              <a:spcBef>
                <a:spcPts val="0"/>
              </a:spcBef>
              <a:buClr>
                <a:srgbClr val="19BBD5"/>
              </a:buClr>
              <a:buSzPct val="100000"/>
              <a:buFont typeface="Nixie One"/>
              <a:buNone/>
              <a:defRPr sz="4000">
                <a:solidFill>
                  <a:srgbClr val="19BBD5"/>
                </a:solidFill>
                <a:latin typeface="Nixie One"/>
                <a:ea typeface="Nixie One"/>
                <a:cs typeface="Nixie One"/>
                <a:sym typeface="Nixie One"/>
              </a:defRPr>
            </a:lvl2pPr>
            <a:lvl3pPr lvl="2">
              <a:spcBef>
                <a:spcPts val="0"/>
              </a:spcBef>
              <a:buClr>
                <a:srgbClr val="19BBD5"/>
              </a:buClr>
              <a:buSzPct val="100000"/>
              <a:buFont typeface="Nixie One"/>
              <a:buNone/>
              <a:defRPr sz="4000">
                <a:solidFill>
                  <a:srgbClr val="19BBD5"/>
                </a:solidFill>
                <a:latin typeface="Nixie One"/>
                <a:ea typeface="Nixie One"/>
                <a:cs typeface="Nixie One"/>
                <a:sym typeface="Nixie One"/>
              </a:defRPr>
            </a:lvl3pPr>
            <a:lvl4pPr lvl="3">
              <a:spcBef>
                <a:spcPts val="0"/>
              </a:spcBef>
              <a:buClr>
                <a:srgbClr val="19BBD5"/>
              </a:buClr>
              <a:buSzPct val="100000"/>
              <a:buFont typeface="Nixie One"/>
              <a:buNone/>
              <a:defRPr sz="4000">
                <a:solidFill>
                  <a:srgbClr val="19BBD5"/>
                </a:solidFill>
                <a:latin typeface="Nixie One"/>
                <a:ea typeface="Nixie One"/>
                <a:cs typeface="Nixie One"/>
                <a:sym typeface="Nixie One"/>
              </a:defRPr>
            </a:lvl4pPr>
            <a:lvl5pPr lvl="4">
              <a:spcBef>
                <a:spcPts val="0"/>
              </a:spcBef>
              <a:buClr>
                <a:srgbClr val="19BBD5"/>
              </a:buClr>
              <a:buSzPct val="100000"/>
              <a:buFont typeface="Nixie One"/>
              <a:buNone/>
              <a:defRPr sz="4000">
                <a:solidFill>
                  <a:srgbClr val="19BBD5"/>
                </a:solidFill>
                <a:latin typeface="Nixie One"/>
                <a:ea typeface="Nixie One"/>
                <a:cs typeface="Nixie One"/>
                <a:sym typeface="Nixie One"/>
              </a:defRPr>
            </a:lvl5pPr>
            <a:lvl6pPr lvl="5">
              <a:spcBef>
                <a:spcPts val="0"/>
              </a:spcBef>
              <a:buClr>
                <a:srgbClr val="19BBD5"/>
              </a:buClr>
              <a:buSzPct val="100000"/>
              <a:buFont typeface="Nixie One"/>
              <a:buNone/>
              <a:defRPr sz="4000">
                <a:solidFill>
                  <a:srgbClr val="19BBD5"/>
                </a:solidFill>
                <a:latin typeface="Nixie One"/>
                <a:ea typeface="Nixie One"/>
                <a:cs typeface="Nixie One"/>
                <a:sym typeface="Nixie One"/>
              </a:defRPr>
            </a:lvl6pPr>
            <a:lvl7pPr lvl="6">
              <a:spcBef>
                <a:spcPts val="0"/>
              </a:spcBef>
              <a:buClr>
                <a:srgbClr val="19BBD5"/>
              </a:buClr>
              <a:buSzPct val="100000"/>
              <a:buFont typeface="Nixie One"/>
              <a:buNone/>
              <a:defRPr sz="4000">
                <a:solidFill>
                  <a:srgbClr val="19BBD5"/>
                </a:solidFill>
                <a:latin typeface="Nixie One"/>
                <a:ea typeface="Nixie One"/>
                <a:cs typeface="Nixie One"/>
                <a:sym typeface="Nixie One"/>
              </a:defRPr>
            </a:lvl7pPr>
            <a:lvl8pPr lvl="7">
              <a:spcBef>
                <a:spcPts val="0"/>
              </a:spcBef>
              <a:buClr>
                <a:srgbClr val="19BBD5"/>
              </a:buClr>
              <a:buSzPct val="100000"/>
              <a:buFont typeface="Nixie One"/>
              <a:buNone/>
              <a:defRPr sz="4000">
                <a:solidFill>
                  <a:srgbClr val="19BBD5"/>
                </a:solidFill>
                <a:latin typeface="Nixie One"/>
                <a:ea typeface="Nixie One"/>
                <a:cs typeface="Nixie One"/>
                <a:sym typeface="Nixie One"/>
              </a:defRPr>
            </a:lvl8pPr>
            <a:lvl9pPr lvl="8">
              <a:spcBef>
                <a:spcPts val="0"/>
              </a:spcBef>
              <a:buClr>
                <a:srgbClr val="19BBD5"/>
              </a:buClr>
              <a:buSzPct val="100000"/>
              <a:buFont typeface="Nixie One"/>
              <a:buNone/>
              <a:defRPr sz="4000">
                <a:solidFill>
                  <a:srgbClr val="19BBD5"/>
                </a:solidFill>
                <a:latin typeface="Nixie One"/>
                <a:ea typeface="Nixie One"/>
                <a:cs typeface="Nixie One"/>
                <a:sym typeface="Nixie One"/>
              </a:defRPr>
            </a:lvl9pPr>
          </a:lstStyle>
          <a:p/>
        </p:txBody>
      </p:sp>
      <p:sp>
        <p:nvSpPr>
          <p:cNvPr id="7" name="Shape 7"/>
          <p:cNvSpPr txBox="1"/>
          <p:nvPr>
            <p:ph idx="1" type="body"/>
          </p:nvPr>
        </p:nvSpPr>
        <p:spPr>
          <a:xfrm>
            <a:off x="1732700" y="2255124"/>
            <a:ext cx="4944300" cy="1659900"/>
          </a:xfrm>
          <a:prstGeom prst="rect">
            <a:avLst/>
          </a:prstGeom>
          <a:noFill/>
          <a:ln>
            <a:noFill/>
          </a:ln>
        </p:spPr>
        <p:txBody>
          <a:bodyPr anchorCtr="0" anchor="t" bIns="91425" lIns="91425" rIns="91425" tIns="91425"/>
          <a:lstStyle>
            <a:lvl1pPr lvl="0">
              <a:spcBef>
                <a:spcPts val="600"/>
              </a:spcBef>
              <a:buClr>
                <a:srgbClr val="19BBD5"/>
              </a:buClr>
              <a:buFont typeface="Muli"/>
              <a:buChar char="◇"/>
              <a:defRPr>
                <a:solidFill>
                  <a:srgbClr val="C6DAEC"/>
                </a:solidFill>
                <a:latin typeface="Muli"/>
                <a:ea typeface="Muli"/>
                <a:cs typeface="Muli"/>
                <a:sym typeface="Muli"/>
              </a:defRPr>
            </a:lvl1pPr>
            <a:lvl2pPr lvl="1">
              <a:spcBef>
                <a:spcPts val="480"/>
              </a:spcBef>
              <a:buClr>
                <a:srgbClr val="19BBD5"/>
              </a:buClr>
              <a:buFont typeface="Muli"/>
              <a:buChar char="￭"/>
              <a:defRPr>
                <a:solidFill>
                  <a:srgbClr val="C6DAEC"/>
                </a:solidFill>
                <a:latin typeface="Muli"/>
                <a:ea typeface="Muli"/>
                <a:cs typeface="Muli"/>
                <a:sym typeface="Muli"/>
              </a:defRPr>
            </a:lvl2pPr>
            <a:lvl3pPr lvl="2">
              <a:spcBef>
                <a:spcPts val="480"/>
              </a:spcBef>
              <a:buClr>
                <a:srgbClr val="19BBD5"/>
              </a:buClr>
              <a:buFont typeface="Muli"/>
              <a:buChar char="￮"/>
              <a:defRPr>
                <a:solidFill>
                  <a:srgbClr val="C6DAEC"/>
                </a:solidFill>
                <a:latin typeface="Muli"/>
                <a:ea typeface="Muli"/>
                <a:cs typeface="Muli"/>
                <a:sym typeface="Muli"/>
              </a:defRPr>
            </a:lvl3pPr>
            <a:lvl4pPr lvl="3">
              <a:spcBef>
                <a:spcPts val="360"/>
              </a:spcBef>
              <a:buClr>
                <a:srgbClr val="19BBD5"/>
              </a:buClr>
              <a:buFont typeface="Muli"/>
              <a:defRPr>
                <a:solidFill>
                  <a:srgbClr val="C6DAEC"/>
                </a:solidFill>
                <a:latin typeface="Muli"/>
                <a:ea typeface="Muli"/>
                <a:cs typeface="Muli"/>
                <a:sym typeface="Muli"/>
              </a:defRPr>
            </a:lvl4pPr>
            <a:lvl5pPr lvl="4">
              <a:spcBef>
                <a:spcPts val="360"/>
              </a:spcBef>
              <a:buClr>
                <a:srgbClr val="19BBD5"/>
              </a:buClr>
              <a:buFont typeface="Muli"/>
              <a:defRPr>
                <a:solidFill>
                  <a:srgbClr val="C6DAEC"/>
                </a:solidFill>
                <a:latin typeface="Muli"/>
                <a:ea typeface="Muli"/>
                <a:cs typeface="Muli"/>
                <a:sym typeface="Muli"/>
              </a:defRPr>
            </a:lvl5pPr>
            <a:lvl6pPr lvl="5">
              <a:spcBef>
                <a:spcPts val="360"/>
              </a:spcBef>
              <a:buClr>
                <a:srgbClr val="C6DAEC"/>
              </a:buClr>
              <a:buFont typeface="Muli"/>
              <a:defRPr>
                <a:solidFill>
                  <a:srgbClr val="C6DAEC"/>
                </a:solidFill>
                <a:latin typeface="Muli"/>
                <a:ea typeface="Muli"/>
                <a:cs typeface="Muli"/>
                <a:sym typeface="Muli"/>
              </a:defRPr>
            </a:lvl6pPr>
            <a:lvl7pPr lvl="6">
              <a:spcBef>
                <a:spcPts val="360"/>
              </a:spcBef>
              <a:buClr>
                <a:srgbClr val="C6DAEC"/>
              </a:buClr>
              <a:buFont typeface="Muli"/>
              <a:defRPr>
                <a:solidFill>
                  <a:srgbClr val="C6DAEC"/>
                </a:solidFill>
                <a:latin typeface="Muli"/>
                <a:ea typeface="Muli"/>
                <a:cs typeface="Muli"/>
                <a:sym typeface="Muli"/>
              </a:defRPr>
            </a:lvl7pPr>
            <a:lvl8pPr lvl="7">
              <a:spcBef>
                <a:spcPts val="360"/>
              </a:spcBef>
              <a:buClr>
                <a:srgbClr val="C6DAEC"/>
              </a:buClr>
              <a:buFont typeface="Muli"/>
              <a:defRPr>
                <a:solidFill>
                  <a:srgbClr val="C6DAEC"/>
                </a:solidFill>
                <a:latin typeface="Muli"/>
                <a:ea typeface="Muli"/>
                <a:cs typeface="Muli"/>
                <a:sym typeface="Muli"/>
              </a:defRPr>
            </a:lvl8pPr>
            <a:lvl9pPr lvl="8">
              <a:spcBef>
                <a:spcPts val="360"/>
              </a:spcBef>
              <a:buClr>
                <a:srgbClr val="C6DAEC"/>
              </a:buClr>
              <a:buFont typeface="Muli"/>
              <a:defRPr>
                <a:solidFill>
                  <a:srgbClr val="C6DAEC"/>
                </a:solidFill>
                <a:latin typeface="Muli"/>
                <a:ea typeface="Muli"/>
                <a:cs typeface="Muli"/>
                <a:sym typeface="Muli"/>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 Id="rId3" Type="http://schemas.openxmlformats.org/officeDocument/2006/relationships/image" Target="../media/image0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 Id="rId3" Type="http://schemas.openxmlformats.org/officeDocument/2006/relationships/image" Target="../media/image0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 Id="rId3" Type="http://schemas.openxmlformats.org/officeDocument/2006/relationships/image" Target="../media/image01.png"/><Relationship Id="rId4" Type="http://schemas.openxmlformats.org/officeDocument/2006/relationships/image" Target="../media/image0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image" Target="../media/image0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image" Target="../media/image0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7" name="Shape 1407"/>
        <p:cNvGrpSpPr/>
        <p:nvPr/>
      </p:nvGrpSpPr>
      <p:grpSpPr>
        <a:xfrm>
          <a:off x="0" y="0"/>
          <a:ext cx="0" cy="0"/>
          <a:chOff x="0" y="0"/>
          <a:chExt cx="0" cy="0"/>
        </a:xfrm>
      </p:grpSpPr>
      <p:sp>
        <p:nvSpPr>
          <p:cNvPr id="1408" name="Shape 1408"/>
          <p:cNvSpPr txBox="1"/>
          <p:nvPr>
            <p:ph type="ctrTitle"/>
          </p:nvPr>
        </p:nvSpPr>
        <p:spPr>
          <a:xfrm>
            <a:off x="357625" y="2314050"/>
            <a:ext cx="8362200" cy="1674900"/>
          </a:xfrm>
          <a:prstGeom prst="rect">
            <a:avLst/>
          </a:prstGeom>
        </p:spPr>
        <p:txBody>
          <a:bodyPr anchorCtr="0" anchor="ctr" bIns="91425" lIns="91425" rIns="91425" tIns="91425">
            <a:noAutofit/>
          </a:bodyPr>
          <a:lstStyle/>
          <a:p>
            <a:pPr lvl="0">
              <a:spcBef>
                <a:spcPts val="0"/>
              </a:spcBef>
              <a:buNone/>
            </a:pPr>
            <a:r>
              <a:rPr b="1" lang="en" sz="2400">
                <a:solidFill>
                  <a:srgbClr val="FFFFFF"/>
                </a:solidFill>
              </a:rPr>
              <a:t>Are you digitized? Ways to provide motivation for ELLs using digital storytelling.   - Tecnam Yoon</a:t>
            </a:r>
          </a:p>
          <a:p>
            <a:pPr lvl="0">
              <a:spcBef>
                <a:spcPts val="0"/>
              </a:spcBef>
              <a:buNone/>
            </a:pPr>
            <a:r>
              <a:t/>
            </a:r>
            <a:endParaRPr b="1" sz="2400">
              <a:solidFill>
                <a:srgbClr val="FFFFFF"/>
              </a:solidFill>
            </a:endParaRPr>
          </a:p>
          <a:p>
            <a:pPr lvl="0" rtl="0">
              <a:spcBef>
                <a:spcPts val="0"/>
              </a:spcBef>
              <a:buClr>
                <a:schemeClr val="dk1"/>
              </a:buClr>
              <a:buSzPct val="61111"/>
              <a:buFont typeface="Arial"/>
              <a:buNone/>
            </a:pPr>
            <a:r>
              <a:rPr b="1" i="1" lang="en" sz="1800">
                <a:solidFill>
                  <a:schemeClr val="lt2"/>
                </a:solidFill>
              </a:rPr>
              <a:t>Presentation by: Nora, Katherine, Carmen, and Shadia</a:t>
            </a:r>
          </a:p>
          <a:p>
            <a:pPr lvl="0">
              <a:spcBef>
                <a:spcPts val="0"/>
              </a:spcBef>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2" name="Shape 1462"/>
        <p:cNvGrpSpPr/>
        <p:nvPr/>
      </p:nvGrpSpPr>
      <p:grpSpPr>
        <a:xfrm>
          <a:off x="0" y="0"/>
          <a:ext cx="0" cy="0"/>
          <a:chOff x="0" y="0"/>
          <a:chExt cx="0" cy="0"/>
        </a:xfrm>
      </p:grpSpPr>
      <p:sp>
        <p:nvSpPr>
          <p:cNvPr id="1463" name="Shape 1463"/>
          <p:cNvSpPr txBox="1"/>
          <p:nvPr>
            <p:ph type="title"/>
          </p:nvPr>
        </p:nvSpPr>
        <p:spPr>
          <a:xfrm>
            <a:off x="1732700" y="778350"/>
            <a:ext cx="6997500" cy="4186500"/>
          </a:xfrm>
          <a:prstGeom prst="rect">
            <a:avLst/>
          </a:prstGeom>
        </p:spPr>
        <p:txBody>
          <a:bodyPr anchorCtr="0" anchor="b" bIns="91425" lIns="91425" rIns="91425" tIns="91425">
            <a:noAutofit/>
          </a:bodyPr>
          <a:lstStyle/>
          <a:p>
            <a:pPr indent="-342900" lvl="0" marL="457200" rtl="0">
              <a:lnSpc>
                <a:spcPct val="115000"/>
              </a:lnSpc>
              <a:spcBef>
                <a:spcPts val="0"/>
              </a:spcBef>
              <a:spcAft>
                <a:spcPts val="1600"/>
              </a:spcAft>
              <a:buClr>
                <a:srgbClr val="FFFFFF"/>
              </a:buClr>
              <a:buSzPct val="100000"/>
              <a:buFont typeface="Arial"/>
              <a:buChar char="●"/>
            </a:pPr>
            <a:r>
              <a:rPr lang="en" sz="1800">
                <a:solidFill>
                  <a:srgbClr val="FFFFFF"/>
                </a:solidFill>
                <a:latin typeface="Arial"/>
                <a:ea typeface="Arial"/>
                <a:cs typeface="Arial"/>
                <a:sym typeface="Arial"/>
              </a:rPr>
              <a:t>Connection to research questions:</a:t>
            </a:r>
          </a:p>
          <a:p>
            <a:pPr indent="-317500" lvl="1" marL="914400" rtl="0">
              <a:lnSpc>
                <a:spcPct val="115000"/>
              </a:lnSpc>
              <a:spcBef>
                <a:spcPts val="0"/>
              </a:spcBef>
              <a:spcAft>
                <a:spcPts val="1600"/>
              </a:spcAft>
              <a:buClr>
                <a:srgbClr val="FFFFFF"/>
              </a:buClr>
              <a:buSzPct val="100000"/>
              <a:buFont typeface="Arial"/>
              <a:buChar char="○"/>
            </a:pPr>
            <a:r>
              <a:rPr i="1" lang="en" sz="1400">
                <a:solidFill>
                  <a:srgbClr val="FFFFFF"/>
                </a:solidFill>
                <a:latin typeface="Arial"/>
                <a:ea typeface="Arial"/>
                <a:cs typeface="Arial"/>
                <a:sym typeface="Arial"/>
              </a:rPr>
              <a:t>How does digital storytelling work for the improvement of reading ability in young ELL learners?</a:t>
            </a:r>
          </a:p>
          <a:p>
            <a:pPr indent="-317500" lvl="2" marL="1371600" rtl="0">
              <a:lnSpc>
                <a:spcPct val="115000"/>
              </a:lnSpc>
              <a:spcBef>
                <a:spcPts val="0"/>
              </a:spcBef>
              <a:spcAft>
                <a:spcPts val="1600"/>
              </a:spcAft>
              <a:buClr>
                <a:srgbClr val="FFFFFF"/>
              </a:buClr>
              <a:buSzPct val="100000"/>
              <a:buFont typeface="Arial"/>
              <a:buChar char="■"/>
            </a:pPr>
            <a:r>
              <a:rPr lang="en" sz="1400">
                <a:solidFill>
                  <a:srgbClr val="FFFFFF"/>
                </a:solidFill>
                <a:latin typeface="Arial"/>
                <a:ea typeface="Arial"/>
                <a:cs typeface="Arial"/>
                <a:sym typeface="Arial"/>
              </a:rPr>
              <a:t>There were positive changes in the student’s reading comprehension.</a:t>
            </a:r>
          </a:p>
          <a:p>
            <a:pPr indent="-317500" lvl="1" marL="914400" rtl="0">
              <a:lnSpc>
                <a:spcPct val="115000"/>
              </a:lnSpc>
              <a:spcBef>
                <a:spcPts val="0"/>
              </a:spcBef>
              <a:spcAft>
                <a:spcPts val="1600"/>
              </a:spcAft>
              <a:buClr>
                <a:srgbClr val="FFFFFF"/>
              </a:buClr>
              <a:buSzPct val="100000"/>
              <a:buFont typeface="Arial"/>
              <a:buChar char="○"/>
            </a:pPr>
            <a:r>
              <a:rPr i="1" lang="en" sz="1400">
                <a:solidFill>
                  <a:srgbClr val="FFFFFF"/>
                </a:solidFill>
                <a:latin typeface="Arial"/>
                <a:ea typeface="Arial"/>
                <a:cs typeface="Arial"/>
                <a:sym typeface="Arial"/>
              </a:rPr>
              <a:t>In which ways does digital storytelling affect the changes of young ELL learners’ attitude in EFL English reading class?</a:t>
            </a:r>
          </a:p>
          <a:p>
            <a:pPr indent="-317500" lvl="2" marL="1371600" rtl="0">
              <a:lnSpc>
                <a:spcPct val="115000"/>
              </a:lnSpc>
              <a:spcBef>
                <a:spcPts val="0"/>
              </a:spcBef>
              <a:spcAft>
                <a:spcPts val="1600"/>
              </a:spcAft>
              <a:buClr>
                <a:srgbClr val="FFFFFF"/>
              </a:buClr>
              <a:buSzPct val="100000"/>
              <a:buFont typeface="Arial"/>
              <a:buChar char="■"/>
            </a:pPr>
            <a:r>
              <a:rPr lang="en" sz="1400">
                <a:solidFill>
                  <a:srgbClr val="FFFFFF"/>
                </a:solidFill>
                <a:latin typeface="Arial"/>
                <a:ea typeface="Arial"/>
                <a:cs typeface="Arial"/>
                <a:sym typeface="Arial"/>
              </a:rPr>
              <a:t>Students were very motivated to read books in English through digital storytelling, thus giving them more confidence and interest overall to read in English. </a:t>
            </a:r>
          </a:p>
          <a:p>
            <a:pPr indent="0" lvl="0" marL="914400" rtl="0">
              <a:lnSpc>
                <a:spcPct val="115000"/>
              </a:lnSpc>
              <a:spcBef>
                <a:spcPts val="0"/>
              </a:spcBef>
              <a:spcAft>
                <a:spcPts val="1600"/>
              </a:spcAft>
              <a:buNone/>
            </a:pPr>
            <a:r>
              <a:t/>
            </a:r>
            <a:endParaRPr sz="1400">
              <a:solidFill>
                <a:srgbClr val="FFFFFF"/>
              </a:solidFill>
              <a:latin typeface="Arial"/>
              <a:ea typeface="Arial"/>
              <a:cs typeface="Arial"/>
              <a:sym typeface="Arial"/>
            </a:endParaRPr>
          </a:p>
          <a:p>
            <a:pPr indent="-342900" lvl="0" marL="457200" rtl="0">
              <a:lnSpc>
                <a:spcPct val="115000"/>
              </a:lnSpc>
              <a:spcBef>
                <a:spcPts val="0"/>
              </a:spcBef>
              <a:spcAft>
                <a:spcPts val="1600"/>
              </a:spcAft>
              <a:buClr>
                <a:srgbClr val="FFFFFF"/>
              </a:buClr>
              <a:buSzPct val="100000"/>
              <a:buFont typeface="Arial"/>
              <a:buChar char="●"/>
            </a:pPr>
            <a:r>
              <a:rPr lang="en" sz="1800">
                <a:solidFill>
                  <a:srgbClr val="FFFFFF"/>
                </a:solidFill>
                <a:latin typeface="Arial"/>
                <a:ea typeface="Arial"/>
                <a:cs typeface="Arial"/>
                <a:sym typeface="Arial"/>
              </a:rPr>
              <a:t>Data analysis methods:</a:t>
            </a:r>
          </a:p>
          <a:p>
            <a:pPr indent="-317500" lvl="1" marL="914400" rtl="0">
              <a:lnSpc>
                <a:spcPct val="115000"/>
              </a:lnSpc>
              <a:spcBef>
                <a:spcPts val="0"/>
              </a:spcBef>
              <a:spcAft>
                <a:spcPts val="1600"/>
              </a:spcAft>
              <a:buClr>
                <a:srgbClr val="FFFFFF"/>
              </a:buClr>
              <a:buSzPct val="100000"/>
              <a:buFont typeface="Arial"/>
              <a:buChar char="○"/>
            </a:pPr>
            <a:r>
              <a:rPr lang="en" sz="1400">
                <a:solidFill>
                  <a:srgbClr val="FFFFFF"/>
                </a:solidFill>
                <a:latin typeface="Arial"/>
                <a:ea typeface="Arial"/>
                <a:cs typeface="Arial"/>
                <a:sym typeface="Arial"/>
              </a:rPr>
              <a:t>Data triangulation was used to cover diverse viewpoints and to validate confidence in the findings.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7" name="Shape 1467"/>
        <p:cNvGrpSpPr/>
        <p:nvPr/>
      </p:nvGrpSpPr>
      <p:grpSpPr>
        <a:xfrm>
          <a:off x="0" y="0"/>
          <a:ext cx="0" cy="0"/>
          <a:chOff x="0" y="0"/>
          <a:chExt cx="0" cy="0"/>
        </a:xfrm>
      </p:grpSpPr>
      <p:pic>
        <p:nvPicPr>
          <p:cNvPr descr="Screen Shot 2017-04-17 at 8.37.27 PM.png" id="1468" name="Shape 1468"/>
          <p:cNvPicPr preferRelativeResize="0"/>
          <p:nvPr/>
        </p:nvPicPr>
        <p:blipFill>
          <a:blip r:embed="rId3">
            <a:alphaModFix/>
          </a:blip>
          <a:stretch>
            <a:fillRect/>
          </a:stretch>
        </p:blipFill>
        <p:spPr>
          <a:xfrm>
            <a:off x="150137" y="1054187"/>
            <a:ext cx="8843724" cy="303512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2" name="Shape 1472"/>
        <p:cNvGrpSpPr/>
        <p:nvPr/>
      </p:nvGrpSpPr>
      <p:grpSpPr>
        <a:xfrm>
          <a:off x="0" y="0"/>
          <a:ext cx="0" cy="0"/>
          <a:chOff x="0" y="0"/>
          <a:chExt cx="0" cy="0"/>
        </a:xfrm>
      </p:grpSpPr>
      <p:pic>
        <p:nvPicPr>
          <p:cNvPr descr="Screen Shot 2017-04-17 at 8.28.34 PM.png" id="1473" name="Shape 1473"/>
          <p:cNvPicPr preferRelativeResize="0"/>
          <p:nvPr/>
        </p:nvPicPr>
        <p:blipFill>
          <a:blip r:embed="rId3">
            <a:alphaModFix/>
          </a:blip>
          <a:stretch>
            <a:fillRect/>
          </a:stretch>
        </p:blipFill>
        <p:spPr>
          <a:xfrm>
            <a:off x="1679300" y="152400"/>
            <a:ext cx="5785401" cy="483869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7" name="Shape 1477"/>
        <p:cNvGrpSpPr/>
        <p:nvPr/>
      </p:nvGrpSpPr>
      <p:grpSpPr>
        <a:xfrm>
          <a:off x="0" y="0"/>
          <a:ext cx="0" cy="0"/>
          <a:chOff x="0" y="0"/>
          <a:chExt cx="0" cy="0"/>
        </a:xfrm>
      </p:grpSpPr>
      <p:pic>
        <p:nvPicPr>
          <p:cNvPr descr="Screen Shot 2017-04-17 at 8.28.48 PM.png" id="1478" name="Shape 1478"/>
          <p:cNvPicPr preferRelativeResize="0"/>
          <p:nvPr/>
        </p:nvPicPr>
        <p:blipFill>
          <a:blip r:embed="rId3">
            <a:alphaModFix/>
          </a:blip>
          <a:stretch>
            <a:fillRect/>
          </a:stretch>
        </p:blipFill>
        <p:spPr>
          <a:xfrm>
            <a:off x="152400" y="76200"/>
            <a:ext cx="8830624" cy="2436175"/>
          </a:xfrm>
          <a:prstGeom prst="rect">
            <a:avLst/>
          </a:prstGeom>
          <a:noFill/>
          <a:ln>
            <a:noFill/>
          </a:ln>
        </p:spPr>
      </p:pic>
      <p:pic>
        <p:nvPicPr>
          <p:cNvPr descr="Screen Shot 2017-04-17 at 8.28.59 PM.png" id="1479" name="Shape 1479"/>
          <p:cNvPicPr preferRelativeResize="0"/>
          <p:nvPr/>
        </p:nvPicPr>
        <p:blipFill>
          <a:blip r:embed="rId4">
            <a:alphaModFix/>
          </a:blip>
          <a:stretch>
            <a:fillRect/>
          </a:stretch>
        </p:blipFill>
        <p:spPr>
          <a:xfrm>
            <a:off x="152400" y="2687500"/>
            <a:ext cx="8885899" cy="237037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3" name="Shape 1483"/>
        <p:cNvGrpSpPr/>
        <p:nvPr/>
      </p:nvGrpSpPr>
      <p:grpSpPr>
        <a:xfrm>
          <a:off x="0" y="0"/>
          <a:ext cx="0" cy="0"/>
          <a:chOff x="0" y="0"/>
          <a:chExt cx="0" cy="0"/>
        </a:xfrm>
      </p:grpSpPr>
      <p:sp>
        <p:nvSpPr>
          <p:cNvPr id="1484" name="Shape 1484"/>
          <p:cNvSpPr txBox="1"/>
          <p:nvPr>
            <p:ph type="ctrTitle"/>
          </p:nvPr>
        </p:nvSpPr>
        <p:spPr>
          <a:xfrm>
            <a:off x="1445325" y="75150"/>
            <a:ext cx="5429400" cy="625800"/>
          </a:xfrm>
          <a:prstGeom prst="rect">
            <a:avLst/>
          </a:prstGeom>
        </p:spPr>
        <p:txBody>
          <a:bodyPr anchorCtr="0" anchor="b" bIns="91425" lIns="91425" rIns="91425" tIns="91425">
            <a:noAutofit/>
          </a:bodyPr>
          <a:lstStyle/>
          <a:p>
            <a:pPr lvl="0" rtl="0">
              <a:spcBef>
                <a:spcPts val="0"/>
              </a:spcBef>
              <a:buNone/>
            </a:pPr>
            <a:r>
              <a:rPr b="1" lang="en" sz="2800">
                <a:solidFill>
                  <a:srgbClr val="FFFFFF"/>
                </a:solidFill>
                <a:latin typeface="Arial"/>
                <a:ea typeface="Arial"/>
                <a:cs typeface="Arial"/>
                <a:sym typeface="Arial"/>
              </a:rPr>
              <a:t>Findings</a:t>
            </a:r>
          </a:p>
        </p:txBody>
      </p:sp>
      <p:sp>
        <p:nvSpPr>
          <p:cNvPr id="1485" name="Shape 1485"/>
          <p:cNvSpPr txBox="1"/>
          <p:nvPr>
            <p:ph idx="1" type="subTitle"/>
          </p:nvPr>
        </p:nvSpPr>
        <p:spPr>
          <a:xfrm>
            <a:off x="3274525" y="409831"/>
            <a:ext cx="5696100" cy="3907500"/>
          </a:xfrm>
          <a:prstGeom prst="rect">
            <a:avLst/>
          </a:prstGeom>
        </p:spPr>
        <p:txBody>
          <a:bodyPr anchorCtr="0" anchor="t" bIns="91425" lIns="91425" rIns="91425" tIns="91425">
            <a:noAutofit/>
          </a:bodyPr>
          <a:lstStyle/>
          <a:p>
            <a:pPr lvl="0" algn="just">
              <a:spcBef>
                <a:spcPts val="0"/>
              </a:spcBef>
              <a:buNone/>
            </a:pPr>
            <a:r>
              <a:rPr lang="en" u="sng">
                <a:solidFill>
                  <a:srgbClr val="F3F3F3"/>
                </a:solidFill>
              </a:rPr>
              <a:t>The results indicate that :</a:t>
            </a:r>
          </a:p>
          <a:p>
            <a:pPr lvl="0" algn="just">
              <a:spcBef>
                <a:spcPts val="0"/>
              </a:spcBef>
              <a:buNone/>
            </a:pPr>
            <a:r>
              <a:rPr lang="en" sz="1300">
                <a:solidFill>
                  <a:srgbClr val="F3F3F3"/>
                </a:solidFill>
              </a:rPr>
              <a:t> </a:t>
            </a:r>
          </a:p>
          <a:p>
            <a:pPr lvl="0" algn="just">
              <a:spcBef>
                <a:spcPts val="0"/>
              </a:spcBef>
              <a:buNone/>
            </a:pPr>
            <a:r>
              <a:rPr lang="en" sz="1300">
                <a:solidFill>
                  <a:srgbClr val="F3F3F3"/>
                </a:solidFill>
              </a:rPr>
              <a:t>1) Digital storytelling showed positive effects on the improvement of students’ reading ability.</a:t>
            </a:r>
          </a:p>
          <a:p>
            <a:pPr lvl="0" algn="just">
              <a:spcBef>
                <a:spcPts val="0"/>
              </a:spcBef>
              <a:buNone/>
            </a:pPr>
            <a:r>
              <a:t/>
            </a:r>
            <a:endParaRPr sz="1300">
              <a:solidFill>
                <a:srgbClr val="F3F3F3"/>
              </a:solidFill>
            </a:endParaRPr>
          </a:p>
          <a:p>
            <a:pPr lvl="0" algn="just">
              <a:spcBef>
                <a:spcPts val="0"/>
              </a:spcBef>
              <a:buNone/>
            </a:pPr>
            <a:r>
              <a:rPr lang="en" sz="1300">
                <a:solidFill>
                  <a:srgbClr val="F3F3F3"/>
                </a:solidFill>
              </a:rPr>
              <a:t>2) It made them engaged in the content of the story not only by promoting motivation and interest, but also by providing confidence in learning English.</a:t>
            </a:r>
          </a:p>
          <a:p>
            <a:pPr lvl="0" algn="just">
              <a:spcBef>
                <a:spcPts val="0"/>
              </a:spcBef>
              <a:buNone/>
            </a:pPr>
            <a:r>
              <a:t/>
            </a:r>
            <a:endParaRPr sz="1300">
              <a:solidFill>
                <a:srgbClr val="F3F3F3"/>
              </a:solidFill>
            </a:endParaRPr>
          </a:p>
          <a:p>
            <a:pPr lvl="0" algn="just">
              <a:spcBef>
                <a:spcPts val="0"/>
              </a:spcBef>
              <a:buNone/>
            </a:pPr>
            <a:r>
              <a:rPr lang="en" sz="1300">
                <a:solidFill>
                  <a:srgbClr val="F3F3F3"/>
                </a:solidFill>
              </a:rPr>
              <a:t> 3) It brought a sense of satisfaction and confidence to students who ended up being strongly motivated.</a:t>
            </a:r>
          </a:p>
          <a:p>
            <a:pPr lvl="0" algn="just">
              <a:spcBef>
                <a:spcPts val="0"/>
              </a:spcBef>
              <a:buNone/>
            </a:pPr>
            <a:r>
              <a:t/>
            </a:r>
            <a:endParaRPr sz="1300">
              <a:solidFill>
                <a:srgbClr val="F3F3F3"/>
              </a:solidFill>
            </a:endParaRPr>
          </a:p>
          <a:p>
            <a:pPr lvl="0" algn="just">
              <a:spcBef>
                <a:spcPts val="0"/>
              </a:spcBef>
              <a:buNone/>
            </a:pPr>
            <a:r>
              <a:rPr lang="en" sz="1300">
                <a:solidFill>
                  <a:srgbClr val="F3F3F3"/>
                </a:solidFill>
              </a:rPr>
              <a:t> 4) It helped students to have deeper understanding of the lesson, which led their voluntarily active class participation.</a:t>
            </a:r>
          </a:p>
          <a:p>
            <a:pPr lvl="0" algn="just">
              <a:spcBef>
                <a:spcPts val="0"/>
              </a:spcBef>
              <a:buNone/>
            </a:pPr>
            <a:r>
              <a:t/>
            </a:r>
            <a:endParaRPr sz="1300">
              <a:solidFill>
                <a:srgbClr val="F3F3F3"/>
              </a:solidFill>
            </a:endParaRPr>
          </a:p>
          <a:p>
            <a:pPr lvl="0" rtl="0" algn="just">
              <a:spcBef>
                <a:spcPts val="0"/>
              </a:spcBef>
              <a:buNone/>
            </a:pPr>
            <a:r>
              <a:rPr lang="en" sz="1300">
                <a:solidFill>
                  <a:srgbClr val="F3F3F3"/>
                </a:solidFill>
              </a:rPr>
              <a:t>The findings showed that the potential benefits of digital storytelling brought positive effects on the 5th grade ELL students’ attitudinal changes in learning English by helping them to have deeper understanding of the lesson, which led their voluntarily active class participation. The results also revealed that digital storytelling made students engaged in the content of the story not only by promoting motivation and interest, but also by providing confidence in learning English.</a:t>
            </a:r>
          </a:p>
        </p:txBody>
      </p:sp>
      <p:sp>
        <p:nvSpPr>
          <p:cNvPr id="1486" name="Shape 1486"/>
          <p:cNvSpPr txBox="1"/>
          <p:nvPr/>
        </p:nvSpPr>
        <p:spPr>
          <a:xfrm>
            <a:off x="409575" y="1676400"/>
            <a:ext cx="2067000" cy="1771800"/>
          </a:xfrm>
          <a:prstGeom prst="rect">
            <a:avLst/>
          </a:prstGeom>
          <a:noFill/>
          <a:ln>
            <a:noFill/>
          </a:ln>
        </p:spPr>
        <p:txBody>
          <a:bodyPr anchorCtr="0" anchor="ctr" bIns="91425" lIns="91425" rIns="91425" tIns="91425">
            <a:noAutofit/>
          </a:bodyPr>
          <a:lstStyle/>
          <a:p>
            <a:pPr lvl="0" rtl="0" algn="ctr">
              <a:spcBef>
                <a:spcPts val="0"/>
              </a:spcBef>
              <a:buNone/>
            </a:pPr>
            <a:r>
              <a:rPr b="1" lang="en" sz="4800">
                <a:solidFill>
                  <a:srgbClr val="FFFFFF"/>
                </a:solidFill>
                <a:latin typeface="Nixie One"/>
                <a:ea typeface="Nixie One"/>
                <a:cs typeface="Nixie One"/>
                <a:sym typeface="Nixie One"/>
              </a:rPr>
              <a:t>4</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0" name="Shape 1490"/>
        <p:cNvGrpSpPr/>
        <p:nvPr/>
      </p:nvGrpSpPr>
      <p:grpSpPr>
        <a:xfrm>
          <a:off x="0" y="0"/>
          <a:ext cx="0" cy="0"/>
          <a:chOff x="0" y="0"/>
          <a:chExt cx="0" cy="0"/>
        </a:xfrm>
      </p:grpSpPr>
      <p:sp>
        <p:nvSpPr>
          <p:cNvPr id="1491" name="Shape 1491"/>
          <p:cNvSpPr txBox="1"/>
          <p:nvPr>
            <p:ph type="title"/>
          </p:nvPr>
        </p:nvSpPr>
        <p:spPr>
          <a:xfrm>
            <a:off x="1412575" y="1175475"/>
            <a:ext cx="7591200" cy="5703900"/>
          </a:xfrm>
          <a:prstGeom prst="rect">
            <a:avLst/>
          </a:prstGeom>
        </p:spPr>
        <p:txBody>
          <a:bodyPr anchorCtr="0" anchor="b" bIns="91425" lIns="91425" rIns="91425" tIns="91425">
            <a:noAutofit/>
          </a:bodyPr>
          <a:lstStyle/>
          <a:p>
            <a:pPr lvl="0" marR="0" rtl="0" algn="just">
              <a:lnSpc>
                <a:spcPct val="115000"/>
              </a:lnSpc>
              <a:spcBef>
                <a:spcPts val="0"/>
              </a:spcBef>
              <a:spcAft>
                <a:spcPts val="1600"/>
              </a:spcAft>
              <a:buNone/>
            </a:pPr>
            <a:r>
              <a:t/>
            </a:r>
            <a:endParaRPr sz="1400">
              <a:solidFill>
                <a:srgbClr val="FFFFFF"/>
              </a:solidFill>
              <a:latin typeface="Courier New"/>
              <a:ea typeface="Courier New"/>
              <a:cs typeface="Courier New"/>
              <a:sym typeface="Courier New"/>
            </a:endParaRPr>
          </a:p>
          <a:p>
            <a:pPr lvl="0" marR="0" rtl="0" algn="just">
              <a:lnSpc>
                <a:spcPct val="115000"/>
              </a:lnSpc>
              <a:spcBef>
                <a:spcPts val="0"/>
              </a:spcBef>
              <a:spcAft>
                <a:spcPts val="1600"/>
              </a:spcAft>
              <a:buNone/>
            </a:pPr>
            <a:r>
              <a:t/>
            </a:r>
            <a:endParaRPr sz="1400">
              <a:solidFill>
                <a:srgbClr val="FFFFFF"/>
              </a:solidFill>
              <a:latin typeface="Courier New"/>
              <a:ea typeface="Courier New"/>
              <a:cs typeface="Courier New"/>
              <a:sym typeface="Courier New"/>
            </a:endParaRPr>
          </a:p>
          <a:p>
            <a:pPr lvl="0" marR="0" rtl="0" algn="just">
              <a:lnSpc>
                <a:spcPct val="115000"/>
              </a:lnSpc>
              <a:spcBef>
                <a:spcPts val="0"/>
              </a:spcBef>
              <a:spcAft>
                <a:spcPts val="1600"/>
              </a:spcAft>
              <a:buNone/>
            </a:pPr>
            <a:r>
              <a:t/>
            </a:r>
            <a:endParaRPr sz="1400">
              <a:solidFill>
                <a:srgbClr val="FFFFFF"/>
              </a:solidFill>
              <a:latin typeface="Courier New"/>
              <a:ea typeface="Courier New"/>
              <a:cs typeface="Courier New"/>
              <a:sym typeface="Courier New"/>
            </a:endParaRPr>
          </a:p>
          <a:p>
            <a:pPr lvl="0" marR="0" rtl="0" algn="just">
              <a:lnSpc>
                <a:spcPct val="115000"/>
              </a:lnSpc>
              <a:spcBef>
                <a:spcPts val="0"/>
              </a:spcBef>
              <a:spcAft>
                <a:spcPts val="1600"/>
              </a:spcAft>
              <a:buNone/>
            </a:pPr>
            <a:r>
              <a:rPr lang="en" sz="1800" u="sng">
                <a:solidFill>
                  <a:srgbClr val="FFFFFF"/>
                </a:solidFill>
                <a:latin typeface="Muli"/>
                <a:ea typeface="Muli"/>
                <a:cs typeface="Muli"/>
                <a:sym typeface="Muli"/>
              </a:rPr>
              <a:t>Connections to the Literature and previous findings:</a:t>
            </a:r>
          </a:p>
          <a:p>
            <a:pPr lvl="0" marR="0" rtl="0" algn="just">
              <a:lnSpc>
                <a:spcPct val="115000"/>
              </a:lnSpc>
              <a:spcBef>
                <a:spcPts val="0"/>
              </a:spcBef>
              <a:spcAft>
                <a:spcPts val="1600"/>
              </a:spcAft>
              <a:buNone/>
            </a:pPr>
            <a:r>
              <a:rPr lang="en" sz="1400">
                <a:solidFill>
                  <a:srgbClr val="FFFFFF"/>
                </a:solidFill>
                <a:latin typeface="Muli"/>
                <a:ea typeface="Muli"/>
                <a:cs typeface="Muli"/>
                <a:sym typeface="Muli"/>
              </a:rPr>
              <a:t>According to the literature, the concept of digital storytelling is focused on human narratives using images, narration and music to frame our memories as powerful stories, saying this there’s a connection between the theory and the practice of this research, which shows that actually it is a good way to i</a:t>
            </a:r>
            <a:r>
              <a:rPr lang="en" sz="1400">
                <a:solidFill>
                  <a:srgbClr val="F3F3F3"/>
                </a:solidFill>
                <a:latin typeface="Muli"/>
                <a:ea typeface="Muli"/>
                <a:cs typeface="Muli"/>
                <a:sym typeface="Muli"/>
              </a:rPr>
              <a:t>mprove students’ reading ability.</a:t>
            </a:r>
          </a:p>
          <a:p>
            <a:pPr lvl="0" marR="0" rtl="0" algn="just">
              <a:lnSpc>
                <a:spcPct val="115000"/>
              </a:lnSpc>
              <a:spcBef>
                <a:spcPts val="0"/>
              </a:spcBef>
              <a:spcAft>
                <a:spcPts val="1600"/>
              </a:spcAft>
              <a:buNone/>
            </a:pPr>
            <a:r>
              <a:rPr lang="en" sz="1800" u="sng">
                <a:solidFill>
                  <a:srgbClr val="F3F3F3"/>
                </a:solidFill>
                <a:latin typeface="Muli"/>
                <a:ea typeface="Muli"/>
                <a:cs typeface="Muli"/>
                <a:sym typeface="Muli"/>
              </a:rPr>
              <a:t>Limitations of the Study:</a:t>
            </a:r>
          </a:p>
          <a:p>
            <a:pPr indent="-317500" lvl="0" marL="457200" marR="0" rtl="0" algn="just">
              <a:lnSpc>
                <a:spcPct val="115000"/>
              </a:lnSpc>
              <a:spcBef>
                <a:spcPts val="0"/>
              </a:spcBef>
              <a:spcAft>
                <a:spcPts val="1600"/>
              </a:spcAft>
              <a:buClr>
                <a:srgbClr val="F3F3F3"/>
              </a:buClr>
              <a:buSzPct val="100000"/>
              <a:buFont typeface="Muli"/>
              <a:buChar char="-"/>
            </a:pPr>
            <a:r>
              <a:rPr lang="en" sz="1400">
                <a:solidFill>
                  <a:srgbClr val="F3F3F3"/>
                </a:solidFill>
                <a:latin typeface="Muli"/>
                <a:ea typeface="Muli"/>
                <a:cs typeface="Muli"/>
                <a:sym typeface="Muli"/>
              </a:rPr>
              <a:t>Age of participants.</a:t>
            </a:r>
          </a:p>
          <a:p>
            <a:pPr indent="-317500" lvl="0" marL="457200" marR="0" rtl="0" algn="just">
              <a:lnSpc>
                <a:spcPct val="115000"/>
              </a:lnSpc>
              <a:spcBef>
                <a:spcPts val="0"/>
              </a:spcBef>
              <a:spcAft>
                <a:spcPts val="1600"/>
              </a:spcAft>
              <a:buClr>
                <a:srgbClr val="F3F3F3"/>
              </a:buClr>
              <a:buSzPct val="100000"/>
              <a:buFont typeface="Muli"/>
              <a:buChar char="-"/>
            </a:pPr>
            <a:r>
              <a:rPr lang="en" sz="1400">
                <a:solidFill>
                  <a:srgbClr val="F3F3F3"/>
                </a:solidFill>
                <a:latin typeface="Muli"/>
                <a:ea typeface="Muli"/>
                <a:cs typeface="Muli"/>
                <a:sym typeface="Muli"/>
              </a:rPr>
              <a:t>Digital multimedia technologies suitable for the current students.</a:t>
            </a:r>
          </a:p>
          <a:p>
            <a:pPr indent="-317500" lvl="0" marL="457200" marR="0" rtl="0" algn="just">
              <a:lnSpc>
                <a:spcPct val="115000"/>
              </a:lnSpc>
              <a:spcBef>
                <a:spcPts val="0"/>
              </a:spcBef>
              <a:spcAft>
                <a:spcPts val="1600"/>
              </a:spcAft>
              <a:buClr>
                <a:srgbClr val="F3F3F3"/>
              </a:buClr>
              <a:buSzPct val="100000"/>
              <a:buFont typeface="Muli"/>
              <a:buChar char="-"/>
            </a:pPr>
            <a:r>
              <a:rPr lang="en" sz="1400">
                <a:solidFill>
                  <a:srgbClr val="F3F3F3"/>
                </a:solidFill>
                <a:latin typeface="Muli"/>
                <a:ea typeface="Muli"/>
                <a:cs typeface="Muli"/>
                <a:sym typeface="Muli"/>
              </a:rPr>
              <a:t>It focuses only on communicative / speaking abilities.</a:t>
            </a:r>
          </a:p>
          <a:p>
            <a:pPr lvl="0" marR="0" rtl="0" algn="just">
              <a:lnSpc>
                <a:spcPct val="115000"/>
              </a:lnSpc>
              <a:spcBef>
                <a:spcPts val="0"/>
              </a:spcBef>
              <a:spcAft>
                <a:spcPts val="1600"/>
              </a:spcAft>
              <a:buNone/>
            </a:pPr>
            <a:r>
              <a:t/>
            </a:r>
            <a:endParaRPr sz="1400">
              <a:solidFill>
                <a:srgbClr val="F3F3F3"/>
              </a:solidFill>
              <a:latin typeface="Muli"/>
              <a:ea typeface="Muli"/>
              <a:cs typeface="Muli"/>
              <a:sym typeface="Muli"/>
            </a:endParaRPr>
          </a:p>
          <a:p>
            <a:pPr lvl="0" marR="0" rtl="0" algn="l">
              <a:lnSpc>
                <a:spcPct val="115000"/>
              </a:lnSpc>
              <a:spcBef>
                <a:spcPts val="0"/>
              </a:spcBef>
              <a:spcAft>
                <a:spcPts val="1600"/>
              </a:spcAft>
              <a:buNone/>
            </a:pPr>
            <a:r>
              <a:t/>
            </a:r>
            <a:endParaRPr sz="1400">
              <a:solidFill>
                <a:srgbClr val="FFFFFF"/>
              </a:solidFill>
              <a:latin typeface="Muli"/>
              <a:ea typeface="Muli"/>
              <a:cs typeface="Muli"/>
              <a:sym typeface="Muli"/>
            </a:endParaRPr>
          </a:p>
          <a:p>
            <a:pPr lvl="0" marR="0" rtl="0" algn="l">
              <a:lnSpc>
                <a:spcPct val="115000"/>
              </a:lnSpc>
              <a:spcBef>
                <a:spcPts val="0"/>
              </a:spcBef>
              <a:spcAft>
                <a:spcPts val="1600"/>
              </a:spcAft>
              <a:buNone/>
            </a:pPr>
            <a:r>
              <a:t/>
            </a:r>
            <a:endParaRPr sz="1400">
              <a:solidFill>
                <a:srgbClr val="FFFFFF"/>
              </a:solidFill>
            </a:endParaRPr>
          </a:p>
          <a:p>
            <a:pPr lvl="0" marR="0" rtl="0" algn="l">
              <a:lnSpc>
                <a:spcPct val="115000"/>
              </a:lnSpc>
              <a:spcBef>
                <a:spcPts val="0"/>
              </a:spcBef>
              <a:spcAft>
                <a:spcPts val="1600"/>
              </a:spcAft>
              <a:buNone/>
            </a:pPr>
            <a:r>
              <a:t/>
            </a:r>
            <a:endParaRPr sz="1400">
              <a:solidFill>
                <a:srgbClr val="FFFFFF"/>
              </a:solidFill>
            </a:endParaRPr>
          </a:p>
          <a:p>
            <a:pPr lvl="0" marR="0" rtl="0" algn="l">
              <a:lnSpc>
                <a:spcPct val="115000"/>
              </a:lnSpc>
              <a:spcBef>
                <a:spcPts val="0"/>
              </a:spcBef>
              <a:spcAft>
                <a:spcPts val="1600"/>
              </a:spcAft>
              <a:buNone/>
            </a:pPr>
            <a:r>
              <a:t/>
            </a:r>
            <a:endParaRPr sz="1400">
              <a:solidFill>
                <a:srgbClr val="FFFFFF"/>
              </a:solidFill>
            </a:endParaRPr>
          </a:p>
        </p:txBody>
      </p:sp>
      <p:sp>
        <p:nvSpPr>
          <p:cNvPr id="1492" name="Shape 1492"/>
          <p:cNvSpPr txBox="1"/>
          <p:nvPr>
            <p:ph idx="4294967295" type="ctrTitle"/>
          </p:nvPr>
        </p:nvSpPr>
        <p:spPr>
          <a:xfrm>
            <a:off x="2169975" y="431050"/>
            <a:ext cx="5429400" cy="625800"/>
          </a:xfrm>
          <a:prstGeom prst="rect">
            <a:avLst/>
          </a:prstGeom>
        </p:spPr>
        <p:txBody>
          <a:bodyPr anchorCtr="0" anchor="b" bIns="91425" lIns="91425" rIns="91425" tIns="91425">
            <a:noAutofit/>
          </a:bodyPr>
          <a:lstStyle/>
          <a:p>
            <a:pPr lvl="0" rtl="0">
              <a:spcBef>
                <a:spcPts val="0"/>
              </a:spcBef>
              <a:buNone/>
            </a:pPr>
            <a:r>
              <a:rPr b="1" lang="en" sz="2800">
                <a:solidFill>
                  <a:srgbClr val="FFFFFF"/>
                </a:solidFill>
                <a:latin typeface="Arial"/>
                <a:ea typeface="Arial"/>
                <a:cs typeface="Arial"/>
                <a:sym typeface="Arial"/>
              </a:rPr>
              <a:t>Findings</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6" name="Shape 1496"/>
        <p:cNvGrpSpPr/>
        <p:nvPr/>
      </p:nvGrpSpPr>
      <p:grpSpPr>
        <a:xfrm>
          <a:off x="0" y="0"/>
          <a:ext cx="0" cy="0"/>
          <a:chOff x="0" y="0"/>
          <a:chExt cx="0" cy="0"/>
        </a:xfrm>
      </p:grpSpPr>
      <p:sp>
        <p:nvSpPr>
          <p:cNvPr id="1497" name="Shape 1497"/>
          <p:cNvSpPr txBox="1"/>
          <p:nvPr>
            <p:ph type="ctrTitle"/>
          </p:nvPr>
        </p:nvSpPr>
        <p:spPr>
          <a:xfrm>
            <a:off x="2743200" y="1735750"/>
            <a:ext cx="5987100" cy="1159800"/>
          </a:xfrm>
          <a:prstGeom prst="rect">
            <a:avLst/>
          </a:prstGeom>
        </p:spPr>
        <p:txBody>
          <a:bodyPr anchorCtr="0" anchor="b" bIns="91425" lIns="91425" rIns="91425" tIns="91425">
            <a:noAutofit/>
          </a:bodyPr>
          <a:lstStyle/>
          <a:p>
            <a:pPr lvl="0" rtl="0">
              <a:spcBef>
                <a:spcPts val="0"/>
              </a:spcBef>
              <a:buNone/>
            </a:pPr>
            <a:r>
              <a:rPr b="1" lang="en" sz="2800">
                <a:solidFill>
                  <a:srgbClr val="FFFFFF"/>
                </a:solidFill>
                <a:latin typeface="Arial"/>
                <a:ea typeface="Arial"/>
                <a:cs typeface="Arial"/>
                <a:sym typeface="Arial"/>
              </a:rPr>
              <a:t>Conclusions, Recommendations, and General Critique</a:t>
            </a:r>
          </a:p>
        </p:txBody>
      </p:sp>
      <p:sp>
        <p:nvSpPr>
          <p:cNvPr id="1498" name="Shape 1498"/>
          <p:cNvSpPr txBox="1"/>
          <p:nvPr>
            <p:ph idx="1" type="subTitle"/>
          </p:nvPr>
        </p:nvSpPr>
        <p:spPr>
          <a:xfrm>
            <a:off x="2743200" y="2821004"/>
            <a:ext cx="5696100" cy="784800"/>
          </a:xfrm>
          <a:prstGeom prst="rect">
            <a:avLst/>
          </a:prstGeom>
        </p:spPr>
        <p:txBody>
          <a:bodyPr anchorCtr="0" anchor="t" bIns="91425" lIns="91425" rIns="91425" tIns="91425">
            <a:noAutofit/>
          </a:bodyPr>
          <a:lstStyle/>
          <a:p>
            <a:pPr lvl="0" rtl="0">
              <a:spcBef>
                <a:spcPts val="0"/>
              </a:spcBef>
              <a:buNone/>
            </a:pPr>
            <a:r>
              <a:t/>
            </a:r>
            <a:endParaRPr/>
          </a:p>
        </p:txBody>
      </p:sp>
      <p:sp>
        <p:nvSpPr>
          <p:cNvPr id="1499" name="Shape 1499"/>
          <p:cNvSpPr txBox="1"/>
          <p:nvPr/>
        </p:nvSpPr>
        <p:spPr>
          <a:xfrm>
            <a:off x="409575" y="1676400"/>
            <a:ext cx="2067000" cy="1771800"/>
          </a:xfrm>
          <a:prstGeom prst="rect">
            <a:avLst/>
          </a:prstGeom>
          <a:noFill/>
          <a:ln>
            <a:noFill/>
          </a:ln>
        </p:spPr>
        <p:txBody>
          <a:bodyPr anchorCtr="0" anchor="ctr" bIns="91425" lIns="91425" rIns="91425" tIns="91425">
            <a:noAutofit/>
          </a:bodyPr>
          <a:lstStyle/>
          <a:p>
            <a:pPr lvl="0" rtl="0" algn="ctr">
              <a:spcBef>
                <a:spcPts val="0"/>
              </a:spcBef>
              <a:buNone/>
            </a:pPr>
            <a:r>
              <a:rPr b="1" lang="en" sz="4800">
                <a:solidFill>
                  <a:srgbClr val="FFFFFF"/>
                </a:solidFill>
                <a:latin typeface="Nixie One"/>
                <a:ea typeface="Nixie One"/>
                <a:cs typeface="Nixie One"/>
                <a:sym typeface="Nixie One"/>
              </a:rPr>
              <a:t>5</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3" name="Shape 1503"/>
        <p:cNvGrpSpPr/>
        <p:nvPr/>
      </p:nvGrpSpPr>
      <p:grpSpPr>
        <a:xfrm>
          <a:off x="0" y="0"/>
          <a:ext cx="0" cy="0"/>
          <a:chOff x="0" y="0"/>
          <a:chExt cx="0" cy="0"/>
        </a:xfrm>
      </p:grpSpPr>
      <p:sp>
        <p:nvSpPr>
          <p:cNvPr id="1504" name="Shape 1504"/>
          <p:cNvSpPr txBox="1"/>
          <p:nvPr>
            <p:ph type="title"/>
          </p:nvPr>
        </p:nvSpPr>
        <p:spPr>
          <a:xfrm>
            <a:off x="1889425" y="539250"/>
            <a:ext cx="6945000" cy="1813800"/>
          </a:xfrm>
          <a:prstGeom prst="rect">
            <a:avLst/>
          </a:prstGeom>
        </p:spPr>
        <p:txBody>
          <a:bodyPr anchorCtr="0" anchor="t" bIns="91425" lIns="91425" rIns="91425" tIns="91425">
            <a:noAutofit/>
          </a:bodyPr>
          <a:lstStyle/>
          <a:p>
            <a:pPr indent="-342900" lvl="0" marL="457200" rtl="0">
              <a:lnSpc>
                <a:spcPct val="115000"/>
              </a:lnSpc>
              <a:spcBef>
                <a:spcPts val="0"/>
              </a:spcBef>
              <a:spcAft>
                <a:spcPts val="1600"/>
              </a:spcAft>
              <a:buClr>
                <a:srgbClr val="FFFFFF"/>
              </a:buClr>
              <a:buSzPct val="100000"/>
              <a:buFont typeface="Arial"/>
              <a:buChar char="●"/>
            </a:pPr>
            <a:r>
              <a:rPr lang="en" sz="1800">
                <a:solidFill>
                  <a:srgbClr val="FFFFFF"/>
                </a:solidFill>
                <a:latin typeface="Arial"/>
                <a:ea typeface="Arial"/>
                <a:cs typeface="Arial"/>
                <a:sym typeface="Arial"/>
              </a:rPr>
              <a:t>Conclusions/implications: </a:t>
            </a:r>
          </a:p>
          <a:p>
            <a:pPr indent="-317500" lvl="1" marL="914400" rtl="0">
              <a:lnSpc>
                <a:spcPct val="115000"/>
              </a:lnSpc>
              <a:spcBef>
                <a:spcPts val="0"/>
              </a:spcBef>
              <a:spcAft>
                <a:spcPts val="1600"/>
              </a:spcAft>
              <a:buClr>
                <a:srgbClr val="FFFFFF"/>
              </a:buClr>
              <a:buSzPct val="100000"/>
              <a:buFont typeface="Courier New"/>
              <a:buChar char="o"/>
            </a:pPr>
            <a:r>
              <a:rPr lang="en" sz="1400">
                <a:solidFill>
                  <a:srgbClr val="FFFFFF"/>
                </a:solidFill>
                <a:latin typeface="Arial"/>
                <a:ea typeface="Arial"/>
                <a:cs typeface="Arial"/>
                <a:sym typeface="Arial"/>
              </a:rPr>
              <a:t>digital storytelling did have a significant, positive effect in the student's attitude and perception of English learning and reading.</a:t>
            </a:r>
          </a:p>
          <a:p>
            <a:pPr indent="-317500" lvl="1" marL="914400" rtl="0">
              <a:lnSpc>
                <a:spcPct val="115000"/>
              </a:lnSpc>
              <a:spcBef>
                <a:spcPts val="0"/>
              </a:spcBef>
              <a:spcAft>
                <a:spcPts val="1600"/>
              </a:spcAft>
              <a:buClr>
                <a:srgbClr val="FFFFFF"/>
              </a:buClr>
              <a:buSzPct val="100000"/>
              <a:buFont typeface="Courier New"/>
              <a:buChar char="o"/>
            </a:pPr>
            <a:r>
              <a:rPr lang="en" sz="1400">
                <a:solidFill>
                  <a:srgbClr val="FFFFFF"/>
                </a:solidFill>
                <a:latin typeface="Arial"/>
                <a:ea typeface="Arial"/>
                <a:cs typeface="Arial"/>
                <a:sym typeface="Arial"/>
              </a:rPr>
              <a:t>Teacher training programs are required.</a:t>
            </a:r>
          </a:p>
          <a:p>
            <a:pPr indent="-317500" lvl="1" marL="914400" rtl="0">
              <a:lnSpc>
                <a:spcPct val="115000"/>
              </a:lnSpc>
              <a:spcBef>
                <a:spcPts val="0"/>
              </a:spcBef>
              <a:spcAft>
                <a:spcPts val="1600"/>
              </a:spcAft>
              <a:buClr>
                <a:srgbClr val="FFFFFF"/>
              </a:buClr>
              <a:buSzPct val="100000"/>
              <a:buFont typeface="Courier New"/>
              <a:buChar char="o"/>
            </a:pPr>
            <a:r>
              <a:rPr lang="en" sz="1400">
                <a:solidFill>
                  <a:srgbClr val="FFFFFF"/>
                </a:solidFill>
                <a:latin typeface="Arial"/>
                <a:ea typeface="Arial"/>
                <a:cs typeface="Arial"/>
                <a:sym typeface="Arial"/>
              </a:rPr>
              <a:t>Improvement of multimedia facilities in schools.</a:t>
            </a:r>
          </a:p>
          <a:p>
            <a:pPr indent="0" lvl="0" marL="457200" rtl="0">
              <a:lnSpc>
                <a:spcPct val="115000"/>
              </a:lnSpc>
              <a:spcBef>
                <a:spcPts val="0"/>
              </a:spcBef>
              <a:spcAft>
                <a:spcPts val="1600"/>
              </a:spcAft>
              <a:buNone/>
            </a:pPr>
            <a:r>
              <a:rPr lang="en" sz="1400">
                <a:solidFill>
                  <a:srgbClr val="FFFFFF"/>
                </a:solidFill>
                <a:latin typeface="Arial"/>
                <a:ea typeface="Arial"/>
                <a:cs typeface="Arial"/>
                <a:sym typeface="Arial"/>
              </a:rPr>
              <a:t>Recommendations: </a:t>
            </a:r>
          </a:p>
          <a:p>
            <a:pPr indent="0" lvl="0" marL="457200" rtl="0">
              <a:lnSpc>
                <a:spcPct val="115000"/>
              </a:lnSpc>
              <a:spcBef>
                <a:spcPts val="0"/>
              </a:spcBef>
              <a:spcAft>
                <a:spcPts val="1600"/>
              </a:spcAft>
              <a:buNone/>
            </a:pPr>
            <a:r>
              <a:rPr lang="en" sz="1400">
                <a:solidFill>
                  <a:srgbClr val="FFFFFF"/>
                </a:solidFill>
                <a:latin typeface="Arial"/>
                <a:ea typeface="Arial"/>
                <a:cs typeface="Arial"/>
                <a:sym typeface="Arial"/>
              </a:rPr>
              <a:t>For future research, </a:t>
            </a:r>
          </a:p>
          <a:p>
            <a:pPr indent="-317500" lvl="0" marL="457200" rtl="0">
              <a:lnSpc>
                <a:spcPct val="115000"/>
              </a:lnSpc>
              <a:spcBef>
                <a:spcPts val="0"/>
              </a:spcBef>
              <a:spcAft>
                <a:spcPts val="1600"/>
              </a:spcAft>
              <a:buClr>
                <a:srgbClr val="FFFFFF"/>
              </a:buClr>
              <a:buSzPct val="100000"/>
              <a:buFont typeface="Arial"/>
              <a:buChar char="●"/>
            </a:pPr>
            <a:r>
              <a:rPr lang="en" sz="1400">
                <a:solidFill>
                  <a:srgbClr val="FFFFFF"/>
                </a:solidFill>
                <a:latin typeface="Arial"/>
                <a:ea typeface="Arial"/>
                <a:cs typeface="Arial"/>
                <a:sym typeface="Arial"/>
              </a:rPr>
              <a:t>More diverse training programs that involve technology and multimedia for in-service teachers may help them to acknowledge the advantages of this type of approaches in teaching ELLs. </a:t>
            </a:r>
          </a:p>
          <a:p>
            <a:pPr indent="-317500" lvl="0" marL="457200" rtl="0">
              <a:lnSpc>
                <a:spcPct val="115000"/>
              </a:lnSpc>
              <a:spcBef>
                <a:spcPts val="0"/>
              </a:spcBef>
              <a:spcAft>
                <a:spcPts val="1600"/>
              </a:spcAft>
              <a:buClr>
                <a:srgbClr val="FFFFFF"/>
              </a:buClr>
              <a:buSzPct val="100000"/>
              <a:buFont typeface="Arial"/>
              <a:buChar char="●"/>
            </a:pPr>
            <a:r>
              <a:rPr lang="en" sz="1400">
                <a:solidFill>
                  <a:srgbClr val="FFFFFF"/>
                </a:solidFill>
                <a:latin typeface="Arial"/>
                <a:ea typeface="Arial"/>
                <a:cs typeface="Arial"/>
                <a:sym typeface="Arial"/>
              </a:rPr>
              <a:t>Researcher suggests better technological infrastructure</a:t>
            </a:r>
          </a:p>
          <a:p>
            <a:pPr indent="-317500" lvl="0" marL="457200" rtl="0">
              <a:lnSpc>
                <a:spcPct val="115000"/>
              </a:lnSpc>
              <a:spcBef>
                <a:spcPts val="0"/>
              </a:spcBef>
              <a:spcAft>
                <a:spcPts val="1600"/>
              </a:spcAft>
              <a:buClr>
                <a:srgbClr val="FFFFFF"/>
              </a:buClr>
              <a:buSzPct val="100000"/>
              <a:buFont typeface="Arial"/>
              <a:buChar char="●"/>
            </a:pPr>
            <a:r>
              <a:rPr lang="en" sz="1400">
                <a:solidFill>
                  <a:srgbClr val="FFFFFF"/>
                </a:solidFill>
                <a:latin typeface="Arial"/>
                <a:ea typeface="Arial"/>
                <a:cs typeface="Arial"/>
                <a:sym typeface="Arial"/>
              </a:rPr>
              <a:t>A more natural environment would help in obtaining better results</a:t>
            </a:r>
          </a:p>
          <a:p>
            <a:pPr indent="0" lvl="0" marL="457200" rtl="0">
              <a:lnSpc>
                <a:spcPct val="115000"/>
              </a:lnSpc>
              <a:spcBef>
                <a:spcPts val="0"/>
              </a:spcBef>
              <a:spcAft>
                <a:spcPts val="1600"/>
              </a:spcAft>
              <a:buNone/>
            </a:pPr>
            <a:r>
              <a:t/>
            </a:r>
            <a:endParaRPr sz="1400">
              <a:solidFill>
                <a:srgbClr val="FFFFFF"/>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8" name="Shape 1508"/>
        <p:cNvGrpSpPr/>
        <p:nvPr/>
      </p:nvGrpSpPr>
      <p:grpSpPr>
        <a:xfrm>
          <a:off x="0" y="0"/>
          <a:ext cx="0" cy="0"/>
          <a:chOff x="0" y="0"/>
          <a:chExt cx="0" cy="0"/>
        </a:xfrm>
      </p:grpSpPr>
      <p:sp>
        <p:nvSpPr>
          <p:cNvPr id="1509" name="Shape 1509"/>
          <p:cNvSpPr txBox="1"/>
          <p:nvPr>
            <p:ph type="title"/>
          </p:nvPr>
        </p:nvSpPr>
        <p:spPr>
          <a:xfrm>
            <a:off x="2368900" y="347900"/>
            <a:ext cx="6624300" cy="645300"/>
          </a:xfrm>
          <a:prstGeom prst="rect">
            <a:avLst/>
          </a:prstGeom>
        </p:spPr>
        <p:txBody>
          <a:bodyPr anchorCtr="0" anchor="b" bIns="91425" lIns="91425" rIns="91425" tIns="91425">
            <a:noAutofit/>
          </a:bodyPr>
          <a:lstStyle/>
          <a:p>
            <a:pPr lvl="0">
              <a:spcBef>
                <a:spcPts val="0"/>
              </a:spcBef>
              <a:buNone/>
            </a:pPr>
            <a:r>
              <a:rPr b="1" lang="en">
                <a:solidFill>
                  <a:srgbClr val="FFFFFF"/>
                </a:solidFill>
              </a:rPr>
              <a:t>General Critique:</a:t>
            </a:r>
          </a:p>
        </p:txBody>
      </p:sp>
      <p:sp>
        <p:nvSpPr>
          <p:cNvPr id="1510" name="Shape 1510"/>
          <p:cNvSpPr txBox="1"/>
          <p:nvPr>
            <p:ph idx="1" type="body"/>
          </p:nvPr>
        </p:nvSpPr>
        <p:spPr>
          <a:xfrm>
            <a:off x="1592500" y="884225"/>
            <a:ext cx="7186800" cy="4194600"/>
          </a:xfrm>
          <a:prstGeom prst="rect">
            <a:avLst/>
          </a:prstGeom>
        </p:spPr>
        <p:txBody>
          <a:bodyPr anchorCtr="0" anchor="t" bIns="91425" lIns="91425" rIns="91425" tIns="91425">
            <a:noAutofit/>
          </a:bodyPr>
          <a:lstStyle/>
          <a:p>
            <a:pPr indent="-228600" lvl="0" marL="457200" rtl="0">
              <a:spcBef>
                <a:spcPts val="0"/>
              </a:spcBef>
              <a:buClr>
                <a:srgbClr val="FFFFFF"/>
              </a:buClr>
            </a:pPr>
            <a:r>
              <a:rPr lang="en">
                <a:solidFill>
                  <a:srgbClr val="FFFFFF"/>
                </a:solidFill>
              </a:rPr>
              <a:t>Answered research questions?</a:t>
            </a:r>
          </a:p>
          <a:p>
            <a:pPr lvl="0">
              <a:spcBef>
                <a:spcPts val="0"/>
              </a:spcBef>
              <a:buNone/>
            </a:pPr>
            <a:r>
              <a:rPr lang="en">
                <a:solidFill>
                  <a:srgbClr val="FFFFFF"/>
                </a:solidFill>
              </a:rPr>
              <a:t>        </a:t>
            </a:r>
            <a:r>
              <a:rPr i="1" lang="en" u="sng">
                <a:solidFill>
                  <a:srgbClr val="FFFFFF"/>
                </a:solidFill>
              </a:rPr>
              <a:t>How does digital storytelling work for the improvement of reading ability in young ELL learners? </a:t>
            </a:r>
            <a:r>
              <a:rPr i="1" lang="en">
                <a:solidFill>
                  <a:srgbClr val="FFFFFF"/>
                </a:solidFill>
              </a:rPr>
              <a:t> </a:t>
            </a:r>
          </a:p>
          <a:p>
            <a:pPr indent="457200" lvl="0">
              <a:spcBef>
                <a:spcPts val="0"/>
              </a:spcBef>
              <a:buNone/>
            </a:pPr>
            <a:r>
              <a:rPr lang="en">
                <a:solidFill>
                  <a:srgbClr val="FFFFFF"/>
                </a:solidFill>
              </a:rPr>
              <a:t>As shown in table 5,  including digital storytelling as part of reading and writing instruction helped ELL student learning considerably enhanced, clarifying that digital story was very effective in the sense that the students were all engaged in, and their attention was focused.</a:t>
            </a:r>
          </a:p>
          <a:p>
            <a:pPr lvl="0" rtl="0">
              <a:spcBef>
                <a:spcPts val="0"/>
              </a:spcBef>
              <a:buNone/>
            </a:pPr>
            <a:r>
              <a:t/>
            </a:r>
            <a:endParaRPr u="sng">
              <a:solidFill>
                <a:srgbClr val="FFFFFF"/>
              </a:solidFill>
            </a:endParaRPr>
          </a:p>
          <a:p>
            <a:pPr lvl="0" rtl="0">
              <a:spcBef>
                <a:spcPts val="0"/>
              </a:spcBef>
              <a:buNone/>
            </a:pPr>
            <a:r>
              <a:rPr lang="en" u="sng">
                <a:solidFill>
                  <a:srgbClr val="FFFFFF"/>
                </a:solidFill>
              </a:rPr>
              <a:t>I</a:t>
            </a:r>
            <a:r>
              <a:rPr i="1" lang="en" u="sng">
                <a:solidFill>
                  <a:srgbClr val="FFFFFF"/>
                </a:solidFill>
              </a:rPr>
              <a:t>n which ways does digital storytelling affect the changes of young ELL learners’ attitude in EFL English reading class?  </a:t>
            </a:r>
          </a:p>
          <a:p>
            <a:pPr indent="457200" lvl="0" rtl="0">
              <a:spcBef>
                <a:spcPts val="0"/>
              </a:spcBef>
              <a:buNone/>
            </a:pPr>
            <a:r>
              <a:rPr lang="en">
                <a:solidFill>
                  <a:srgbClr val="FFFFFF"/>
                </a:solidFill>
              </a:rPr>
              <a:t>Young ELL learners can have a strong sense of motivation to learn English for communicative purposes.  </a:t>
            </a:r>
          </a:p>
          <a:p>
            <a:pPr lvl="0" rtl="0">
              <a:spcBef>
                <a:spcPts val="0"/>
              </a:spcBef>
              <a:buNone/>
            </a:pPr>
            <a:r>
              <a:t/>
            </a:r>
            <a:endParaRPr u="sng">
              <a:solidFill>
                <a:srgbClr val="FFFFFF"/>
              </a:solidFill>
            </a:endParaRPr>
          </a:p>
          <a:p>
            <a:pPr lvl="0" rtl="0">
              <a:spcBef>
                <a:spcPts val="0"/>
              </a:spcBef>
              <a:buNone/>
            </a:pPr>
            <a:r>
              <a:rPr lang="en" u="sng">
                <a:solidFill>
                  <a:srgbClr val="FFFFFF"/>
                </a:solidFill>
              </a:rPr>
              <a:t>Claims supported by data?</a:t>
            </a:r>
          </a:p>
          <a:p>
            <a:pPr lvl="0" rtl="0">
              <a:spcBef>
                <a:spcPts val="0"/>
              </a:spcBef>
              <a:buNone/>
            </a:pPr>
            <a:r>
              <a:rPr lang="en">
                <a:solidFill>
                  <a:srgbClr val="FFFFFF"/>
                </a:solidFill>
              </a:rPr>
              <a:t>Yes, b</a:t>
            </a:r>
            <a:r>
              <a:rPr lang="en">
                <a:solidFill>
                  <a:srgbClr val="FFFFFF"/>
                </a:solidFill>
              </a:rPr>
              <a:t>ased on Yoon’s Research, claims are supported by data.</a:t>
            </a:r>
          </a:p>
          <a:p>
            <a:pPr lvl="0" marR="0" rtl="0" algn="l">
              <a:lnSpc>
                <a:spcPct val="100000"/>
              </a:lnSpc>
              <a:spcBef>
                <a:spcPts val="600"/>
              </a:spcBef>
              <a:spcAft>
                <a:spcPts val="0"/>
              </a:spcAft>
              <a:buNone/>
            </a:pPr>
            <a:r>
              <a:rPr lang="en">
                <a:solidFill>
                  <a:srgbClr val="FFFFFF"/>
                </a:solidFill>
              </a:rPr>
              <a:t>           </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4" name="Shape 1514"/>
        <p:cNvGrpSpPr/>
        <p:nvPr/>
      </p:nvGrpSpPr>
      <p:grpSpPr>
        <a:xfrm>
          <a:off x="0" y="0"/>
          <a:ext cx="0" cy="0"/>
          <a:chOff x="0" y="0"/>
          <a:chExt cx="0" cy="0"/>
        </a:xfrm>
      </p:grpSpPr>
      <p:sp>
        <p:nvSpPr>
          <p:cNvPr id="1515" name="Shape 1515"/>
          <p:cNvSpPr txBox="1"/>
          <p:nvPr>
            <p:ph type="title"/>
          </p:nvPr>
        </p:nvSpPr>
        <p:spPr>
          <a:xfrm>
            <a:off x="1732700" y="746875"/>
            <a:ext cx="7186800" cy="645300"/>
          </a:xfrm>
          <a:prstGeom prst="rect">
            <a:avLst/>
          </a:prstGeom>
        </p:spPr>
        <p:txBody>
          <a:bodyPr anchorCtr="0" anchor="b" bIns="91425" lIns="91425" rIns="91425" tIns="91425">
            <a:noAutofit/>
          </a:bodyPr>
          <a:lstStyle/>
          <a:p>
            <a:pPr lvl="0" rtl="0">
              <a:spcBef>
                <a:spcPts val="0"/>
              </a:spcBef>
              <a:buNone/>
            </a:pPr>
            <a:r>
              <a:rPr b="1" lang="en">
                <a:solidFill>
                  <a:srgbClr val="FFFFFF"/>
                </a:solidFill>
              </a:rPr>
              <a:t>General Critique:</a:t>
            </a:r>
          </a:p>
        </p:txBody>
      </p:sp>
      <p:sp>
        <p:nvSpPr>
          <p:cNvPr id="1516" name="Shape 1516"/>
          <p:cNvSpPr txBox="1"/>
          <p:nvPr>
            <p:ph idx="1" type="body"/>
          </p:nvPr>
        </p:nvSpPr>
        <p:spPr>
          <a:xfrm>
            <a:off x="1732700" y="1283250"/>
            <a:ext cx="7186800" cy="3421800"/>
          </a:xfrm>
          <a:prstGeom prst="rect">
            <a:avLst/>
          </a:prstGeom>
        </p:spPr>
        <p:txBody>
          <a:bodyPr anchorCtr="0" anchor="t" bIns="91425" lIns="91425" rIns="91425" tIns="91425">
            <a:noAutofit/>
          </a:bodyPr>
          <a:lstStyle/>
          <a:p>
            <a:pPr indent="-228600" lvl="0" marL="457200" rtl="0">
              <a:spcBef>
                <a:spcPts val="0"/>
              </a:spcBef>
              <a:buClr>
                <a:srgbClr val="FFFFFF"/>
              </a:buClr>
            </a:pPr>
            <a:r>
              <a:rPr lang="en">
                <a:solidFill>
                  <a:srgbClr val="FFFFFF"/>
                </a:solidFill>
              </a:rPr>
              <a:t>Author’s assumptions?</a:t>
            </a:r>
          </a:p>
          <a:p>
            <a:pPr indent="-228600" lvl="1" marL="914400" rtl="0">
              <a:spcBef>
                <a:spcPts val="0"/>
              </a:spcBef>
              <a:buClr>
                <a:srgbClr val="FFFFFF"/>
              </a:buClr>
            </a:pPr>
            <a:r>
              <a:rPr lang="en">
                <a:solidFill>
                  <a:srgbClr val="FFFFFF"/>
                </a:solidFill>
              </a:rPr>
              <a:t>The author states that digital storytelling is something that can really motivate young ELLs for communicative purposes, although there are a few things to consider. </a:t>
            </a:r>
          </a:p>
          <a:p>
            <a:pPr indent="-228600" lvl="2" marL="1371600" rtl="0">
              <a:spcBef>
                <a:spcPts val="0"/>
              </a:spcBef>
              <a:buClr>
                <a:srgbClr val="FFFFFF"/>
              </a:buClr>
            </a:pPr>
            <a:r>
              <a:rPr lang="en">
                <a:solidFill>
                  <a:srgbClr val="FFFFFF"/>
                </a:solidFill>
              </a:rPr>
              <a:t>1) Teachers would require training on how to use this type of technology. </a:t>
            </a:r>
          </a:p>
          <a:p>
            <a:pPr indent="-228600" lvl="2" marL="1371600" rtl="0">
              <a:spcBef>
                <a:spcPts val="0"/>
              </a:spcBef>
              <a:buClr>
                <a:srgbClr val="FFFFFF"/>
              </a:buClr>
            </a:pPr>
            <a:r>
              <a:rPr lang="en">
                <a:solidFill>
                  <a:srgbClr val="FFFFFF"/>
                </a:solidFill>
              </a:rPr>
              <a:t>2) Multimedia improvements need to be made to many schools in order to have a better working environment. </a:t>
            </a:r>
          </a:p>
          <a:p>
            <a:pPr indent="-228600" lvl="2" marL="1371600" rtl="0">
              <a:spcBef>
                <a:spcPts val="0"/>
              </a:spcBef>
              <a:buClr>
                <a:srgbClr val="FFFFFF"/>
              </a:buClr>
            </a:pPr>
            <a:r>
              <a:rPr lang="en">
                <a:solidFill>
                  <a:srgbClr val="FFFFFF"/>
                </a:solidFill>
              </a:rPr>
              <a:t>3) Teachers need to understand that this approach is mainly for communicative purposes.</a:t>
            </a:r>
          </a:p>
          <a:p>
            <a:pPr indent="0" lvl="0" marL="457200" rtl="0">
              <a:spcBef>
                <a:spcPts val="0"/>
              </a:spcBef>
              <a:buNone/>
            </a:pPr>
            <a:r>
              <a:t/>
            </a:r>
            <a:endParaRPr>
              <a:solidFill>
                <a:srgbClr val="FFFFFF"/>
              </a:solidFill>
            </a:endParaRPr>
          </a:p>
          <a:p>
            <a:pPr indent="-228600" lvl="0" marL="457200" rtl="0">
              <a:spcBef>
                <a:spcPts val="0"/>
              </a:spcBef>
              <a:buClr>
                <a:srgbClr val="FFFFFF"/>
              </a:buClr>
            </a:pPr>
            <a:r>
              <a:rPr lang="en">
                <a:solidFill>
                  <a:srgbClr val="FFFFFF"/>
                </a:solidFill>
              </a:rPr>
              <a:t>Practical use of research for you? </a:t>
            </a:r>
          </a:p>
          <a:p>
            <a:pPr indent="-228600" lvl="1" marL="914400" rtl="0">
              <a:spcBef>
                <a:spcPts val="0"/>
              </a:spcBef>
              <a:buClr>
                <a:srgbClr val="FFFFFF"/>
              </a:buClr>
            </a:pPr>
            <a:r>
              <a:rPr lang="en">
                <a:solidFill>
                  <a:srgbClr val="FFFFFF"/>
                </a:solidFill>
              </a:rPr>
              <a:t>Yes, it is practical for teachers trying to motivate their students to read and speak more in English. We live in an age where students are highly motivated by the use of technology in the classroom.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2" name="Shape 1412"/>
        <p:cNvGrpSpPr/>
        <p:nvPr/>
      </p:nvGrpSpPr>
      <p:grpSpPr>
        <a:xfrm>
          <a:off x="0" y="0"/>
          <a:ext cx="0" cy="0"/>
          <a:chOff x="0" y="0"/>
          <a:chExt cx="0" cy="0"/>
        </a:xfrm>
      </p:grpSpPr>
      <p:sp>
        <p:nvSpPr>
          <p:cNvPr id="1413" name="Shape 1413"/>
          <p:cNvSpPr txBox="1"/>
          <p:nvPr>
            <p:ph type="ctrTitle"/>
          </p:nvPr>
        </p:nvSpPr>
        <p:spPr>
          <a:xfrm>
            <a:off x="2743200" y="1735750"/>
            <a:ext cx="5638800" cy="1159799"/>
          </a:xfrm>
          <a:prstGeom prst="rect">
            <a:avLst/>
          </a:prstGeom>
        </p:spPr>
        <p:txBody>
          <a:bodyPr anchorCtr="0" anchor="b" bIns="91425" lIns="91425" rIns="91425" tIns="91425">
            <a:noAutofit/>
          </a:bodyPr>
          <a:lstStyle/>
          <a:p>
            <a:pPr lvl="0" rtl="0">
              <a:spcBef>
                <a:spcPts val="0"/>
              </a:spcBef>
              <a:buNone/>
            </a:pPr>
            <a:r>
              <a:rPr b="1" lang="en" sz="2800">
                <a:solidFill>
                  <a:srgbClr val="FFFFFF"/>
                </a:solidFill>
                <a:latin typeface="Arial"/>
                <a:ea typeface="Arial"/>
                <a:cs typeface="Arial"/>
                <a:sym typeface="Arial"/>
              </a:rPr>
              <a:t>Topic/Questions/Literature</a:t>
            </a:r>
          </a:p>
        </p:txBody>
      </p:sp>
      <p:sp>
        <p:nvSpPr>
          <p:cNvPr id="1414" name="Shape 1414"/>
          <p:cNvSpPr txBox="1"/>
          <p:nvPr>
            <p:ph idx="1" type="subTitle"/>
          </p:nvPr>
        </p:nvSpPr>
        <p:spPr>
          <a:xfrm>
            <a:off x="2743200" y="2821004"/>
            <a:ext cx="5696099" cy="784799"/>
          </a:xfrm>
          <a:prstGeom prst="rect">
            <a:avLst/>
          </a:prstGeom>
        </p:spPr>
        <p:txBody>
          <a:bodyPr anchorCtr="0" anchor="t" bIns="91425" lIns="91425" rIns="91425" tIns="91425">
            <a:noAutofit/>
          </a:bodyPr>
          <a:lstStyle/>
          <a:p>
            <a:pPr lvl="0" rtl="0">
              <a:spcBef>
                <a:spcPts val="0"/>
              </a:spcBef>
              <a:buNone/>
            </a:pPr>
            <a:r>
              <a:t/>
            </a:r>
            <a:endParaRPr/>
          </a:p>
        </p:txBody>
      </p:sp>
      <p:sp>
        <p:nvSpPr>
          <p:cNvPr id="1415" name="Shape 1415"/>
          <p:cNvSpPr txBox="1"/>
          <p:nvPr/>
        </p:nvSpPr>
        <p:spPr>
          <a:xfrm>
            <a:off x="409575" y="1676400"/>
            <a:ext cx="2067000" cy="1771800"/>
          </a:xfrm>
          <a:prstGeom prst="rect">
            <a:avLst/>
          </a:prstGeom>
          <a:noFill/>
          <a:ln>
            <a:noFill/>
          </a:ln>
        </p:spPr>
        <p:txBody>
          <a:bodyPr anchorCtr="0" anchor="ctr" bIns="91425" lIns="91425" rIns="91425" tIns="91425">
            <a:noAutofit/>
          </a:bodyPr>
          <a:lstStyle/>
          <a:p>
            <a:pPr lvl="0" algn="ctr">
              <a:spcBef>
                <a:spcPts val="0"/>
              </a:spcBef>
              <a:buNone/>
            </a:pPr>
            <a:r>
              <a:rPr b="1" lang="en" sz="4800">
                <a:solidFill>
                  <a:srgbClr val="FFFFFF"/>
                </a:solidFill>
                <a:latin typeface="Nixie One"/>
                <a:ea typeface="Nixie One"/>
                <a:cs typeface="Nixie One"/>
                <a:sym typeface="Nixie One"/>
              </a:rPr>
              <a:t>1</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0" name="Shape 1520"/>
        <p:cNvGrpSpPr/>
        <p:nvPr/>
      </p:nvGrpSpPr>
      <p:grpSpPr>
        <a:xfrm>
          <a:off x="0" y="0"/>
          <a:ext cx="0" cy="0"/>
          <a:chOff x="0" y="0"/>
          <a:chExt cx="0" cy="0"/>
        </a:xfrm>
      </p:grpSpPr>
      <p:sp>
        <p:nvSpPr>
          <p:cNvPr id="1521" name="Shape 1521"/>
          <p:cNvSpPr txBox="1"/>
          <p:nvPr>
            <p:ph idx="4294967295" type="ctrTitle"/>
          </p:nvPr>
        </p:nvSpPr>
        <p:spPr>
          <a:xfrm>
            <a:off x="3152775" y="1354750"/>
            <a:ext cx="4562100" cy="1159800"/>
          </a:xfrm>
          <a:prstGeom prst="rect">
            <a:avLst/>
          </a:prstGeom>
        </p:spPr>
        <p:txBody>
          <a:bodyPr anchorCtr="0" anchor="b" bIns="91425" lIns="91425" rIns="91425" tIns="91425">
            <a:noAutofit/>
          </a:bodyPr>
          <a:lstStyle/>
          <a:p>
            <a:pPr lvl="0" rtl="0">
              <a:spcBef>
                <a:spcPts val="0"/>
              </a:spcBef>
              <a:buNone/>
            </a:pPr>
            <a:r>
              <a:rPr lang="en" sz="8000"/>
              <a:t>Thanks!</a:t>
            </a:r>
          </a:p>
        </p:txBody>
      </p:sp>
      <p:sp>
        <p:nvSpPr>
          <p:cNvPr id="1522" name="Shape 1522"/>
          <p:cNvSpPr txBox="1"/>
          <p:nvPr>
            <p:ph idx="4294967295" type="body"/>
          </p:nvPr>
        </p:nvSpPr>
        <p:spPr>
          <a:xfrm>
            <a:off x="3286467" y="2400250"/>
            <a:ext cx="4562100" cy="2461500"/>
          </a:xfrm>
          <a:prstGeom prst="rect">
            <a:avLst/>
          </a:prstGeom>
        </p:spPr>
        <p:txBody>
          <a:bodyPr anchorCtr="0" anchor="t" bIns="91425" lIns="91425" rIns="91425" tIns="91425">
            <a:noAutofit/>
          </a:bodyPr>
          <a:lstStyle/>
          <a:p>
            <a:pPr lvl="0" rtl="0">
              <a:spcBef>
                <a:spcPts val="0"/>
              </a:spcBef>
              <a:buNone/>
            </a:pPr>
            <a:r>
              <a:rPr b="1" lang="en" sz="3600"/>
              <a:t>Any questions?</a:t>
            </a:r>
          </a:p>
          <a:p>
            <a:pPr lvl="0" rtl="0">
              <a:spcBef>
                <a:spcPts val="0"/>
              </a:spcBef>
              <a:buNone/>
            </a:pPr>
            <a:r>
              <a:t/>
            </a:r>
            <a:endParaRPr/>
          </a:p>
        </p:txBody>
      </p:sp>
      <p:grpSp>
        <p:nvGrpSpPr>
          <p:cNvPr id="1523" name="Shape 1523"/>
          <p:cNvGrpSpPr/>
          <p:nvPr/>
        </p:nvGrpSpPr>
        <p:grpSpPr>
          <a:xfrm flipH="1">
            <a:off x="905354" y="670081"/>
            <a:ext cx="2152304" cy="1864573"/>
            <a:chOff x="4088875" y="1431100"/>
            <a:chExt cx="3293000" cy="2852775"/>
          </a:xfrm>
        </p:grpSpPr>
        <p:sp>
          <p:nvSpPr>
            <p:cNvPr id="1524" name="Shape 1524"/>
            <p:cNvSpPr/>
            <p:nvPr/>
          </p:nvSpPr>
          <p:spPr>
            <a:xfrm>
              <a:off x="4831475" y="4136025"/>
              <a:ext cx="157950" cy="147850"/>
            </a:xfrm>
            <a:custGeom>
              <a:pathLst>
                <a:path extrusionOk="0" h="5914" w="6318">
                  <a:moveTo>
                    <a:pt x="404" y="0"/>
                  </a:moveTo>
                  <a:lnTo>
                    <a:pt x="1" y="269"/>
                  </a:lnTo>
                  <a:lnTo>
                    <a:pt x="3227" y="5914"/>
                  </a:lnTo>
                  <a:lnTo>
                    <a:pt x="6318" y="5914"/>
                  </a:lnTo>
                  <a:lnTo>
                    <a:pt x="404" y="0"/>
                  </a:lnTo>
                  <a:close/>
                </a:path>
              </a:pathLst>
            </a:custGeom>
            <a:solidFill>
              <a:srgbClr val="00E2C7"/>
            </a:solidFill>
            <a:ln>
              <a:noFill/>
            </a:ln>
          </p:spPr>
          <p:txBody>
            <a:bodyPr anchorCtr="0" anchor="ctr" bIns="91425" lIns="91425" rIns="91425" tIns="91425">
              <a:noAutofit/>
            </a:bodyPr>
            <a:lstStyle/>
            <a:p>
              <a:pPr lvl="0">
                <a:spcBef>
                  <a:spcPts val="0"/>
                </a:spcBef>
                <a:buNone/>
              </a:pPr>
              <a:r>
                <a:t/>
              </a:r>
              <a:endParaRPr/>
            </a:p>
          </p:txBody>
        </p:sp>
        <p:sp>
          <p:nvSpPr>
            <p:cNvPr id="1525" name="Shape 1525"/>
            <p:cNvSpPr/>
            <p:nvPr/>
          </p:nvSpPr>
          <p:spPr>
            <a:xfrm>
              <a:off x="4697075" y="3907525"/>
              <a:ext cx="389800" cy="376350"/>
            </a:xfrm>
            <a:custGeom>
              <a:pathLst>
                <a:path extrusionOk="0" h="15054" w="15592">
                  <a:moveTo>
                    <a:pt x="538" y="0"/>
                  </a:moveTo>
                  <a:lnTo>
                    <a:pt x="1" y="269"/>
                  </a:lnTo>
                  <a:lnTo>
                    <a:pt x="5377" y="9543"/>
                  </a:lnTo>
                  <a:lnTo>
                    <a:pt x="11022" y="15054"/>
                  </a:lnTo>
                  <a:lnTo>
                    <a:pt x="15592" y="15054"/>
                  </a:lnTo>
                  <a:lnTo>
                    <a:pt x="538" y="0"/>
                  </a:lnTo>
                  <a:close/>
                </a:path>
              </a:pathLst>
            </a:custGeom>
            <a:solidFill>
              <a:srgbClr val="01E0C8"/>
            </a:solidFill>
            <a:ln>
              <a:noFill/>
            </a:ln>
          </p:spPr>
          <p:txBody>
            <a:bodyPr anchorCtr="0" anchor="ctr" bIns="91425" lIns="91425" rIns="91425" tIns="91425">
              <a:noAutofit/>
            </a:bodyPr>
            <a:lstStyle/>
            <a:p>
              <a:pPr lvl="0">
                <a:spcBef>
                  <a:spcPts val="0"/>
                </a:spcBef>
                <a:buNone/>
              </a:pPr>
              <a:r>
                <a:t/>
              </a:r>
              <a:endParaRPr/>
            </a:p>
          </p:txBody>
        </p:sp>
        <p:sp>
          <p:nvSpPr>
            <p:cNvPr id="1526" name="Shape 1526"/>
            <p:cNvSpPr/>
            <p:nvPr/>
          </p:nvSpPr>
          <p:spPr>
            <a:xfrm>
              <a:off x="4566025" y="3675675"/>
              <a:ext cx="618300" cy="608200"/>
            </a:xfrm>
            <a:custGeom>
              <a:pathLst>
                <a:path extrusionOk="0" h="24328" w="24732">
                  <a:moveTo>
                    <a:pt x="404" y="0"/>
                  </a:moveTo>
                  <a:lnTo>
                    <a:pt x="1" y="404"/>
                  </a:lnTo>
                  <a:lnTo>
                    <a:pt x="5377" y="9543"/>
                  </a:lnTo>
                  <a:lnTo>
                    <a:pt x="20027" y="24328"/>
                  </a:lnTo>
                  <a:lnTo>
                    <a:pt x="24732" y="24328"/>
                  </a:lnTo>
                  <a:lnTo>
                    <a:pt x="404" y="0"/>
                  </a:lnTo>
                  <a:close/>
                </a:path>
              </a:pathLst>
            </a:custGeom>
            <a:solidFill>
              <a:srgbClr val="02DFC8"/>
            </a:solidFill>
            <a:ln>
              <a:noFill/>
            </a:ln>
          </p:spPr>
          <p:txBody>
            <a:bodyPr anchorCtr="0" anchor="ctr" bIns="91425" lIns="91425" rIns="91425" tIns="91425">
              <a:noAutofit/>
            </a:bodyPr>
            <a:lstStyle/>
            <a:p>
              <a:pPr lvl="0">
                <a:spcBef>
                  <a:spcPts val="0"/>
                </a:spcBef>
                <a:buNone/>
              </a:pPr>
              <a:r>
                <a:t/>
              </a:r>
              <a:endParaRPr/>
            </a:p>
          </p:txBody>
        </p:sp>
        <p:sp>
          <p:nvSpPr>
            <p:cNvPr id="1527" name="Shape 1527"/>
            <p:cNvSpPr/>
            <p:nvPr/>
          </p:nvSpPr>
          <p:spPr>
            <a:xfrm>
              <a:off x="4434975" y="3447175"/>
              <a:ext cx="846800" cy="836700"/>
            </a:xfrm>
            <a:custGeom>
              <a:pathLst>
                <a:path extrusionOk="0" h="33468" w="33872">
                  <a:moveTo>
                    <a:pt x="404" y="1"/>
                  </a:moveTo>
                  <a:lnTo>
                    <a:pt x="1" y="270"/>
                  </a:lnTo>
                  <a:lnTo>
                    <a:pt x="5243" y="9544"/>
                  </a:lnTo>
                  <a:lnTo>
                    <a:pt x="29167" y="33468"/>
                  </a:lnTo>
                  <a:lnTo>
                    <a:pt x="33871" y="33468"/>
                  </a:lnTo>
                  <a:lnTo>
                    <a:pt x="404" y="1"/>
                  </a:lnTo>
                  <a:close/>
                </a:path>
              </a:pathLst>
            </a:custGeom>
            <a:solidFill>
              <a:srgbClr val="03DDC9"/>
            </a:solidFill>
            <a:ln>
              <a:noFill/>
            </a:ln>
          </p:spPr>
          <p:txBody>
            <a:bodyPr anchorCtr="0" anchor="ctr" bIns="91425" lIns="91425" rIns="91425" tIns="91425">
              <a:noAutofit/>
            </a:bodyPr>
            <a:lstStyle/>
            <a:p>
              <a:pPr lvl="0">
                <a:spcBef>
                  <a:spcPts val="0"/>
                </a:spcBef>
                <a:buNone/>
              </a:pPr>
              <a:r>
                <a:t/>
              </a:r>
              <a:endParaRPr/>
            </a:p>
          </p:txBody>
        </p:sp>
        <p:sp>
          <p:nvSpPr>
            <p:cNvPr id="1528" name="Shape 1528"/>
            <p:cNvSpPr/>
            <p:nvPr/>
          </p:nvSpPr>
          <p:spPr>
            <a:xfrm>
              <a:off x="4300575" y="3218700"/>
              <a:ext cx="1078650" cy="1065175"/>
            </a:xfrm>
            <a:custGeom>
              <a:pathLst>
                <a:path extrusionOk="0" h="42607" w="43146">
                  <a:moveTo>
                    <a:pt x="404" y="0"/>
                  </a:moveTo>
                  <a:lnTo>
                    <a:pt x="0" y="269"/>
                  </a:lnTo>
                  <a:lnTo>
                    <a:pt x="5377" y="9543"/>
                  </a:lnTo>
                  <a:lnTo>
                    <a:pt x="38441" y="42607"/>
                  </a:lnTo>
                  <a:lnTo>
                    <a:pt x="43145" y="42607"/>
                  </a:lnTo>
                  <a:lnTo>
                    <a:pt x="404" y="0"/>
                  </a:lnTo>
                  <a:close/>
                </a:path>
              </a:pathLst>
            </a:custGeom>
            <a:solidFill>
              <a:srgbClr val="04DBC9"/>
            </a:solidFill>
            <a:ln>
              <a:noFill/>
            </a:ln>
          </p:spPr>
          <p:txBody>
            <a:bodyPr anchorCtr="0" anchor="ctr" bIns="91425" lIns="91425" rIns="91425" tIns="91425">
              <a:noAutofit/>
            </a:bodyPr>
            <a:lstStyle/>
            <a:p>
              <a:pPr lvl="0">
                <a:spcBef>
                  <a:spcPts val="0"/>
                </a:spcBef>
                <a:buNone/>
              </a:pPr>
              <a:r>
                <a:t/>
              </a:r>
              <a:endParaRPr/>
            </a:p>
          </p:txBody>
        </p:sp>
        <p:sp>
          <p:nvSpPr>
            <p:cNvPr id="1529" name="Shape 1529"/>
            <p:cNvSpPr/>
            <p:nvPr/>
          </p:nvSpPr>
          <p:spPr>
            <a:xfrm>
              <a:off x="4169525" y="2990200"/>
              <a:ext cx="1307150" cy="1293675"/>
            </a:xfrm>
            <a:custGeom>
              <a:pathLst>
                <a:path extrusionOk="0" h="51747" w="52286">
                  <a:moveTo>
                    <a:pt x="404" y="1"/>
                  </a:moveTo>
                  <a:lnTo>
                    <a:pt x="1" y="269"/>
                  </a:lnTo>
                  <a:lnTo>
                    <a:pt x="5242" y="9409"/>
                  </a:lnTo>
                  <a:lnTo>
                    <a:pt x="47581" y="51747"/>
                  </a:lnTo>
                  <a:lnTo>
                    <a:pt x="52285" y="51747"/>
                  </a:lnTo>
                  <a:lnTo>
                    <a:pt x="404" y="1"/>
                  </a:lnTo>
                  <a:close/>
                </a:path>
              </a:pathLst>
            </a:custGeom>
            <a:solidFill>
              <a:srgbClr val="06D9CA"/>
            </a:solidFill>
            <a:ln>
              <a:noFill/>
            </a:ln>
          </p:spPr>
          <p:txBody>
            <a:bodyPr anchorCtr="0" anchor="ctr" bIns="91425" lIns="91425" rIns="91425" tIns="91425">
              <a:noAutofit/>
            </a:bodyPr>
            <a:lstStyle/>
            <a:p>
              <a:pPr lvl="0">
                <a:spcBef>
                  <a:spcPts val="0"/>
                </a:spcBef>
                <a:buNone/>
              </a:pPr>
              <a:r>
                <a:t/>
              </a:r>
              <a:endParaRPr/>
            </a:p>
          </p:txBody>
        </p:sp>
        <p:sp>
          <p:nvSpPr>
            <p:cNvPr id="1530" name="Shape 1530"/>
            <p:cNvSpPr/>
            <p:nvPr/>
          </p:nvSpPr>
          <p:spPr>
            <a:xfrm>
              <a:off x="4088875" y="2822200"/>
              <a:ext cx="1481875" cy="1461675"/>
            </a:xfrm>
            <a:custGeom>
              <a:pathLst>
                <a:path extrusionOk="0" h="58467" w="59275">
                  <a:moveTo>
                    <a:pt x="807" y="0"/>
                  </a:moveTo>
                  <a:lnTo>
                    <a:pt x="1" y="1479"/>
                  </a:lnTo>
                  <a:lnTo>
                    <a:pt x="3227" y="6989"/>
                  </a:lnTo>
                  <a:lnTo>
                    <a:pt x="54705" y="58467"/>
                  </a:lnTo>
                  <a:lnTo>
                    <a:pt x="59274" y="58467"/>
                  </a:lnTo>
                  <a:lnTo>
                    <a:pt x="807" y="0"/>
                  </a:lnTo>
                  <a:close/>
                </a:path>
              </a:pathLst>
            </a:custGeom>
            <a:solidFill>
              <a:srgbClr val="07D8CB"/>
            </a:solidFill>
            <a:ln>
              <a:noFill/>
            </a:ln>
          </p:spPr>
          <p:txBody>
            <a:bodyPr anchorCtr="0" anchor="ctr" bIns="91425" lIns="91425" rIns="91425" tIns="91425">
              <a:noAutofit/>
            </a:bodyPr>
            <a:lstStyle/>
            <a:p>
              <a:pPr lvl="0">
                <a:spcBef>
                  <a:spcPts val="0"/>
                </a:spcBef>
                <a:buNone/>
              </a:pPr>
              <a:r>
                <a:t/>
              </a:r>
              <a:endParaRPr/>
            </a:p>
          </p:txBody>
        </p:sp>
        <p:sp>
          <p:nvSpPr>
            <p:cNvPr id="1531" name="Shape 1531"/>
            <p:cNvSpPr/>
            <p:nvPr/>
          </p:nvSpPr>
          <p:spPr>
            <a:xfrm>
              <a:off x="4102325" y="2761700"/>
              <a:ext cx="1565875" cy="1522175"/>
            </a:xfrm>
            <a:custGeom>
              <a:pathLst>
                <a:path extrusionOk="0" h="60887" w="62635">
                  <a:moveTo>
                    <a:pt x="1748" y="1"/>
                  </a:moveTo>
                  <a:lnTo>
                    <a:pt x="0" y="2823"/>
                  </a:lnTo>
                  <a:lnTo>
                    <a:pt x="58064" y="60887"/>
                  </a:lnTo>
                  <a:lnTo>
                    <a:pt x="62634" y="60887"/>
                  </a:lnTo>
                  <a:lnTo>
                    <a:pt x="1748" y="1"/>
                  </a:lnTo>
                  <a:close/>
                </a:path>
              </a:pathLst>
            </a:custGeom>
            <a:solidFill>
              <a:srgbClr val="08D6CB"/>
            </a:solidFill>
            <a:ln>
              <a:noFill/>
            </a:ln>
          </p:spPr>
          <p:txBody>
            <a:bodyPr anchorCtr="0" anchor="ctr" bIns="91425" lIns="91425" rIns="91425" tIns="91425">
              <a:noAutofit/>
            </a:bodyPr>
            <a:lstStyle/>
            <a:p>
              <a:pPr lvl="0">
                <a:spcBef>
                  <a:spcPts val="0"/>
                </a:spcBef>
                <a:buNone/>
              </a:pPr>
              <a:r>
                <a:t/>
              </a:r>
              <a:endParaRPr/>
            </a:p>
          </p:txBody>
        </p:sp>
        <p:sp>
          <p:nvSpPr>
            <p:cNvPr id="1532" name="Shape 1532"/>
            <p:cNvSpPr/>
            <p:nvPr/>
          </p:nvSpPr>
          <p:spPr>
            <a:xfrm>
              <a:off x="4139275" y="2697875"/>
              <a:ext cx="1626375" cy="1586000"/>
            </a:xfrm>
            <a:custGeom>
              <a:pathLst>
                <a:path extrusionOk="0" h="63440" w="65055">
                  <a:moveTo>
                    <a:pt x="1614" y="0"/>
                  </a:moveTo>
                  <a:lnTo>
                    <a:pt x="1" y="2957"/>
                  </a:lnTo>
                  <a:lnTo>
                    <a:pt x="60484" y="63440"/>
                  </a:lnTo>
                  <a:lnTo>
                    <a:pt x="65054" y="63440"/>
                  </a:lnTo>
                  <a:lnTo>
                    <a:pt x="1614" y="0"/>
                  </a:lnTo>
                  <a:close/>
                </a:path>
              </a:pathLst>
            </a:custGeom>
            <a:solidFill>
              <a:srgbClr val="09D4CC"/>
            </a:solidFill>
            <a:ln>
              <a:noFill/>
            </a:ln>
          </p:spPr>
          <p:txBody>
            <a:bodyPr anchorCtr="0" anchor="ctr" bIns="91425" lIns="91425" rIns="91425" tIns="91425">
              <a:noAutofit/>
            </a:bodyPr>
            <a:lstStyle/>
            <a:p>
              <a:pPr lvl="0">
                <a:spcBef>
                  <a:spcPts val="0"/>
                </a:spcBef>
                <a:buNone/>
              </a:pPr>
              <a:r>
                <a:t/>
              </a:r>
              <a:endParaRPr/>
            </a:p>
          </p:txBody>
        </p:sp>
        <p:sp>
          <p:nvSpPr>
            <p:cNvPr id="1533" name="Shape 1533"/>
            <p:cNvSpPr/>
            <p:nvPr/>
          </p:nvSpPr>
          <p:spPr>
            <a:xfrm>
              <a:off x="4172900" y="2637375"/>
              <a:ext cx="1690175" cy="1646500"/>
            </a:xfrm>
            <a:custGeom>
              <a:pathLst>
                <a:path extrusionOk="0" h="65860" w="67607">
                  <a:moveTo>
                    <a:pt x="1747" y="1"/>
                  </a:moveTo>
                  <a:lnTo>
                    <a:pt x="0" y="2958"/>
                  </a:lnTo>
                  <a:lnTo>
                    <a:pt x="62903" y="65860"/>
                  </a:lnTo>
                  <a:lnTo>
                    <a:pt x="67607" y="65860"/>
                  </a:lnTo>
                  <a:lnTo>
                    <a:pt x="1747" y="1"/>
                  </a:lnTo>
                  <a:close/>
                </a:path>
              </a:pathLst>
            </a:custGeom>
            <a:solidFill>
              <a:srgbClr val="0AD3CC"/>
            </a:solidFill>
            <a:ln>
              <a:noFill/>
            </a:ln>
          </p:spPr>
          <p:txBody>
            <a:bodyPr anchorCtr="0" anchor="ctr" bIns="91425" lIns="91425" rIns="91425" tIns="91425">
              <a:noAutofit/>
            </a:bodyPr>
            <a:lstStyle/>
            <a:p>
              <a:pPr lvl="0">
                <a:spcBef>
                  <a:spcPts val="0"/>
                </a:spcBef>
                <a:buNone/>
              </a:pPr>
              <a:r>
                <a:t/>
              </a:r>
              <a:endParaRPr/>
            </a:p>
          </p:txBody>
        </p:sp>
        <p:sp>
          <p:nvSpPr>
            <p:cNvPr id="1534" name="Shape 1534"/>
            <p:cNvSpPr/>
            <p:nvPr/>
          </p:nvSpPr>
          <p:spPr>
            <a:xfrm>
              <a:off x="4209850" y="2576900"/>
              <a:ext cx="1750675" cy="1706975"/>
            </a:xfrm>
            <a:custGeom>
              <a:pathLst>
                <a:path extrusionOk="0" h="68279" w="70027">
                  <a:moveTo>
                    <a:pt x="1613" y="1"/>
                  </a:moveTo>
                  <a:lnTo>
                    <a:pt x="0" y="2823"/>
                  </a:lnTo>
                  <a:lnTo>
                    <a:pt x="65322" y="68279"/>
                  </a:lnTo>
                  <a:lnTo>
                    <a:pt x="70027" y="68279"/>
                  </a:lnTo>
                  <a:lnTo>
                    <a:pt x="1613" y="1"/>
                  </a:lnTo>
                  <a:close/>
                </a:path>
              </a:pathLst>
            </a:custGeom>
            <a:solidFill>
              <a:srgbClr val="0BD1CD"/>
            </a:solidFill>
            <a:ln>
              <a:noFill/>
            </a:ln>
          </p:spPr>
          <p:txBody>
            <a:bodyPr anchorCtr="0" anchor="ctr" bIns="91425" lIns="91425" rIns="91425" tIns="91425">
              <a:noAutofit/>
            </a:bodyPr>
            <a:lstStyle/>
            <a:p>
              <a:pPr lvl="0">
                <a:spcBef>
                  <a:spcPts val="0"/>
                </a:spcBef>
                <a:buNone/>
              </a:pPr>
              <a:r>
                <a:t/>
              </a:r>
              <a:endParaRPr/>
            </a:p>
          </p:txBody>
        </p:sp>
        <p:sp>
          <p:nvSpPr>
            <p:cNvPr id="1535" name="Shape 1535"/>
            <p:cNvSpPr/>
            <p:nvPr/>
          </p:nvSpPr>
          <p:spPr>
            <a:xfrm>
              <a:off x="4243450" y="2513050"/>
              <a:ext cx="1814525" cy="1770825"/>
            </a:xfrm>
            <a:custGeom>
              <a:pathLst>
                <a:path extrusionOk="0" h="70833" w="72581">
                  <a:moveTo>
                    <a:pt x="1748" y="1"/>
                  </a:moveTo>
                  <a:lnTo>
                    <a:pt x="1" y="2958"/>
                  </a:lnTo>
                  <a:lnTo>
                    <a:pt x="67876" y="70833"/>
                  </a:lnTo>
                  <a:lnTo>
                    <a:pt x="72581" y="70833"/>
                  </a:lnTo>
                  <a:lnTo>
                    <a:pt x="1748" y="1"/>
                  </a:lnTo>
                  <a:close/>
                </a:path>
              </a:pathLst>
            </a:custGeom>
            <a:solidFill>
              <a:srgbClr val="0CCFCD"/>
            </a:solidFill>
            <a:ln>
              <a:noFill/>
            </a:ln>
          </p:spPr>
          <p:txBody>
            <a:bodyPr anchorCtr="0" anchor="ctr" bIns="91425" lIns="91425" rIns="91425" tIns="91425">
              <a:noAutofit/>
            </a:bodyPr>
            <a:lstStyle/>
            <a:p>
              <a:pPr lvl="0">
                <a:spcBef>
                  <a:spcPts val="0"/>
                </a:spcBef>
                <a:buNone/>
              </a:pPr>
              <a:r>
                <a:t/>
              </a:r>
              <a:endParaRPr/>
            </a:p>
          </p:txBody>
        </p:sp>
        <p:sp>
          <p:nvSpPr>
            <p:cNvPr id="1536" name="Shape 1536"/>
            <p:cNvSpPr/>
            <p:nvPr/>
          </p:nvSpPr>
          <p:spPr>
            <a:xfrm>
              <a:off x="4280425" y="2452575"/>
              <a:ext cx="1875000" cy="1831300"/>
            </a:xfrm>
            <a:custGeom>
              <a:pathLst>
                <a:path extrusionOk="0" h="73252" w="75000">
                  <a:moveTo>
                    <a:pt x="1613" y="1"/>
                  </a:moveTo>
                  <a:lnTo>
                    <a:pt x="0" y="2957"/>
                  </a:lnTo>
                  <a:lnTo>
                    <a:pt x="70295" y="73252"/>
                  </a:lnTo>
                  <a:lnTo>
                    <a:pt x="74999" y="73252"/>
                  </a:lnTo>
                  <a:lnTo>
                    <a:pt x="1613" y="1"/>
                  </a:lnTo>
                  <a:close/>
                </a:path>
              </a:pathLst>
            </a:custGeom>
            <a:solidFill>
              <a:srgbClr val="0DCDCE"/>
            </a:solidFill>
            <a:ln>
              <a:noFill/>
            </a:ln>
          </p:spPr>
          <p:txBody>
            <a:bodyPr anchorCtr="0" anchor="ctr" bIns="91425" lIns="91425" rIns="91425" tIns="91425">
              <a:noAutofit/>
            </a:bodyPr>
            <a:lstStyle/>
            <a:p>
              <a:pPr lvl="0">
                <a:spcBef>
                  <a:spcPts val="0"/>
                </a:spcBef>
                <a:buNone/>
              </a:pPr>
              <a:r>
                <a:t/>
              </a:r>
              <a:endParaRPr/>
            </a:p>
          </p:txBody>
        </p:sp>
        <p:sp>
          <p:nvSpPr>
            <p:cNvPr id="1537" name="Shape 1537"/>
            <p:cNvSpPr/>
            <p:nvPr/>
          </p:nvSpPr>
          <p:spPr>
            <a:xfrm>
              <a:off x="4314025" y="2392100"/>
              <a:ext cx="1935475" cy="1891775"/>
            </a:xfrm>
            <a:custGeom>
              <a:pathLst>
                <a:path extrusionOk="0" h="75671" w="77419">
                  <a:moveTo>
                    <a:pt x="1747" y="0"/>
                  </a:moveTo>
                  <a:lnTo>
                    <a:pt x="0" y="2957"/>
                  </a:lnTo>
                  <a:lnTo>
                    <a:pt x="72849" y="75671"/>
                  </a:lnTo>
                  <a:lnTo>
                    <a:pt x="77419" y="75671"/>
                  </a:lnTo>
                  <a:lnTo>
                    <a:pt x="1747" y="0"/>
                  </a:lnTo>
                  <a:close/>
                </a:path>
              </a:pathLst>
            </a:custGeom>
            <a:solidFill>
              <a:srgbClr val="0ECCCF"/>
            </a:solidFill>
            <a:ln>
              <a:noFill/>
            </a:ln>
          </p:spPr>
          <p:txBody>
            <a:bodyPr anchorCtr="0" anchor="ctr" bIns="91425" lIns="91425" rIns="91425" tIns="91425">
              <a:noAutofit/>
            </a:bodyPr>
            <a:lstStyle/>
            <a:p>
              <a:pPr lvl="0">
                <a:spcBef>
                  <a:spcPts val="0"/>
                </a:spcBef>
                <a:buNone/>
              </a:pPr>
              <a:r>
                <a:t/>
              </a:r>
              <a:endParaRPr/>
            </a:p>
          </p:txBody>
        </p:sp>
        <p:sp>
          <p:nvSpPr>
            <p:cNvPr id="1538" name="Shape 1538"/>
            <p:cNvSpPr/>
            <p:nvPr/>
          </p:nvSpPr>
          <p:spPr>
            <a:xfrm>
              <a:off x="4350975" y="2328250"/>
              <a:ext cx="1995975" cy="1955625"/>
            </a:xfrm>
            <a:custGeom>
              <a:pathLst>
                <a:path extrusionOk="0" h="78225" w="79839">
                  <a:moveTo>
                    <a:pt x="1748" y="1"/>
                  </a:moveTo>
                  <a:lnTo>
                    <a:pt x="1" y="2957"/>
                  </a:lnTo>
                  <a:lnTo>
                    <a:pt x="75269" y="78225"/>
                  </a:lnTo>
                  <a:lnTo>
                    <a:pt x="79839" y="78225"/>
                  </a:lnTo>
                  <a:lnTo>
                    <a:pt x="1748" y="1"/>
                  </a:lnTo>
                  <a:close/>
                </a:path>
              </a:pathLst>
            </a:custGeom>
            <a:solidFill>
              <a:srgbClr val="10CACF"/>
            </a:solidFill>
            <a:ln>
              <a:noFill/>
            </a:ln>
          </p:spPr>
          <p:txBody>
            <a:bodyPr anchorCtr="0" anchor="ctr" bIns="91425" lIns="91425" rIns="91425" tIns="91425">
              <a:noAutofit/>
            </a:bodyPr>
            <a:lstStyle/>
            <a:p>
              <a:pPr lvl="0">
                <a:spcBef>
                  <a:spcPts val="0"/>
                </a:spcBef>
                <a:buNone/>
              </a:pPr>
              <a:r>
                <a:t/>
              </a:r>
              <a:endParaRPr/>
            </a:p>
          </p:txBody>
        </p:sp>
        <p:sp>
          <p:nvSpPr>
            <p:cNvPr id="1539" name="Shape 1539"/>
            <p:cNvSpPr/>
            <p:nvPr/>
          </p:nvSpPr>
          <p:spPr>
            <a:xfrm>
              <a:off x="4384575" y="2267775"/>
              <a:ext cx="2059825" cy="2016100"/>
            </a:xfrm>
            <a:custGeom>
              <a:pathLst>
                <a:path extrusionOk="0" h="80644" w="82393">
                  <a:moveTo>
                    <a:pt x="1748" y="0"/>
                  </a:moveTo>
                  <a:lnTo>
                    <a:pt x="1" y="2957"/>
                  </a:lnTo>
                  <a:lnTo>
                    <a:pt x="77823" y="80644"/>
                  </a:lnTo>
                  <a:lnTo>
                    <a:pt x="82392" y="80644"/>
                  </a:lnTo>
                  <a:lnTo>
                    <a:pt x="1748" y="0"/>
                  </a:lnTo>
                  <a:close/>
                </a:path>
              </a:pathLst>
            </a:custGeom>
            <a:solidFill>
              <a:srgbClr val="11C8D0"/>
            </a:solidFill>
            <a:ln>
              <a:noFill/>
            </a:ln>
          </p:spPr>
          <p:txBody>
            <a:bodyPr anchorCtr="0" anchor="ctr" bIns="91425" lIns="91425" rIns="91425" tIns="91425">
              <a:noAutofit/>
            </a:bodyPr>
            <a:lstStyle/>
            <a:p>
              <a:pPr lvl="0">
                <a:spcBef>
                  <a:spcPts val="0"/>
                </a:spcBef>
                <a:buNone/>
              </a:pPr>
              <a:r>
                <a:t/>
              </a:r>
              <a:endParaRPr/>
            </a:p>
          </p:txBody>
        </p:sp>
        <p:sp>
          <p:nvSpPr>
            <p:cNvPr id="1540" name="Shape 1540"/>
            <p:cNvSpPr/>
            <p:nvPr/>
          </p:nvSpPr>
          <p:spPr>
            <a:xfrm>
              <a:off x="4421550" y="2207275"/>
              <a:ext cx="2120300" cy="2076600"/>
            </a:xfrm>
            <a:custGeom>
              <a:pathLst>
                <a:path extrusionOk="0" h="83064" w="84812">
                  <a:moveTo>
                    <a:pt x="1747" y="1"/>
                  </a:moveTo>
                  <a:lnTo>
                    <a:pt x="0" y="2958"/>
                  </a:lnTo>
                  <a:lnTo>
                    <a:pt x="80107" y="83064"/>
                  </a:lnTo>
                  <a:lnTo>
                    <a:pt x="84811" y="83064"/>
                  </a:lnTo>
                  <a:lnTo>
                    <a:pt x="1747" y="1"/>
                  </a:lnTo>
                  <a:close/>
                </a:path>
              </a:pathLst>
            </a:custGeom>
            <a:solidFill>
              <a:srgbClr val="12C7D0"/>
            </a:solidFill>
            <a:ln>
              <a:noFill/>
            </a:ln>
          </p:spPr>
          <p:txBody>
            <a:bodyPr anchorCtr="0" anchor="ctr" bIns="91425" lIns="91425" rIns="91425" tIns="91425">
              <a:noAutofit/>
            </a:bodyPr>
            <a:lstStyle/>
            <a:p>
              <a:pPr lvl="0">
                <a:spcBef>
                  <a:spcPts val="0"/>
                </a:spcBef>
                <a:buNone/>
              </a:pPr>
              <a:r>
                <a:t/>
              </a:r>
              <a:endParaRPr/>
            </a:p>
          </p:txBody>
        </p:sp>
        <p:sp>
          <p:nvSpPr>
            <p:cNvPr id="1541" name="Shape 1541"/>
            <p:cNvSpPr/>
            <p:nvPr/>
          </p:nvSpPr>
          <p:spPr>
            <a:xfrm>
              <a:off x="4458500" y="2146800"/>
              <a:ext cx="2130375" cy="2137075"/>
            </a:xfrm>
            <a:custGeom>
              <a:pathLst>
                <a:path extrusionOk="0" h="85483" w="85215">
                  <a:moveTo>
                    <a:pt x="1614" y="1"/>
                  </a:moveTo>
                  <a:lnTo>
                    <a:pt x="1" y="2823"/>
                  </a:lnTo>
                  <a:lnTo>
                    <a:pt x="82527" y="85483"/>
                  </a:lnTo>
                  <a:lnTo>
                    <a:pt x="84005" y="85483"/>
                  </a:lnTo>
                  <a:lnTo>
                    <a:pt x="85215" y="83467"/>
                  </a:lnTo>
                  <a:lnTo>
                    <a:pt x="1614" y="1"/>
                  </a:lnTo>
                  <a:close/>
                </a:path>
              </a:pathLst>
            </a:custGeom>
            <a:solidFill>
              <a:srgbClr val="13C5D1"/>
            </a:solidFill>
            <a:ln>
              <a:noFill/>
            </a:ln>
          </p:spPr>
          <p:txBody>
            <a:bodyPr anchorCtr="0" anchor="ctr" bIns="91425" lIns="91425" rIns="91425" tIns="91425">
              <a:noAutofit/>
            </a:bodyPr>
            <a:lstStyle/>
            <a:p>
              <a:pPr lvl="0">
                <a:spcBef>
                  <a:spcPts val="0"/>
                </a:spcBef>
                <a:buNone/>
              </a:pPr>
              <a:r>
                <a:t/>
              </a:r>
              <a:endParaRPr/>
            </a:p>
          </p:txBody>
        </p:sp>
        <p:sp>
          <p:nvSpPr>
            <p:cNvPr id="1542" name="Shape 1542"/>
            <p:cNvSpPr/>
            <p:nvPr/>
          </p:nvSpPr>
          <p:spPr>
            <a:xfrm>
              <a:off x="4492100" y="2082950"/>
              <a:ext cx="2133750" cy="2163975"/>
            </a:xfrm>
            <a:custGeom>
              <a:pathLst>
                <a:path extrusionOk="0" h="86559" w="85350">
                  <a:moveTo>
                    <a:pt x="1748" y="1"/>
                  </a:moveTo>
                  <a:lnTo>
                    <a:pt x="1" y="2958"/>
                  </a:lnTo>
                  <a:lnTo>
                    <a:pt x="83602" y="86559"/>
                  </a:lnTo>
                  <a:lnTo>
                    <a:pt x="85349" y="83602"/>
                  </a:lnTo>
                  <a:lnTo>
                    <a:pt x="1748" y="1"/>
                  </a:lnTo>
                  <a:close/>
                </a:path>
              </a:pathLst>
            </a:custGeom>
            <a:solidFill>
              <a:srgbClr val="14C3D2"/>
            </a:solidFill>
            <a:ln>
              <a:noFill/>
            </a:ln>
          </p:spPr>
          <p:txBody>
            <a:bodyPr anchorCtr="0" anchor="ctr" bIns="91425" lIns="91425" rIns="91425" tIns="91425">
              <a:noAutofit/>
            </a:bodyPr>
            <a:lstStyle/>
            <a:p>
              <a:pPr lvl="0">
                <a:spcBef>
                  <a:spcPts val="0"/>
                </a:spcBef>
                <a:buNone/>
              </a:pPr>
              <a:r>
                <a:t/>
              </a:r>
              <a:endParaRPr/>
            </a:p>
          </p:txBody>
        </p:sp>
        <p:sp>
          <p:nvSpPr>
            <p:cNvPr id="1543" name="Shape 1543"/>
            <p:cNvSpPr/>
            <p:nvPr/>
          </p:nvSpPr>
          <p:spPr>
            <a:xfrm>
              <a:off x="4529075" y="2022475"/>
              <a:ext cx="2130375" cy="2163975"/>
            </a:xfrm>
            <a:custGeom>
              <a:pathLst>
                <a:path extrusionOk="0" h="86559" w="85215">
                  <a:moveTo>
                    <a:pt x="1613" y="1"/>
                  </a:moveTo>
                  <a:lnTo>
                    <a:pt x="0" y="2957"/>
                  </a:lnTo>
                  <a:lnTo>
                    <a:pt x="83467" y="86558"/>
                  </a:lnTo>
                  <a:lnTo>
                    <a:pt x="85214" y="83601"/>
                  </a:lnTo>
                  <a:lnTo>
                    <a:pt x="1613" y="1"/>
                  </a:lnTo>
                  <a:close/>
                </a:path>
              </a:pathLst>
            </a:custGeom>
            <a:solidFill>
              <a:srgbClr val="15C1D2"/>
            </a:solidFill>
            <a:ln>
              <a:noFill/>
            </a:ln>
          </p:spPr>
          <p:txBody>
            <a:bodyPr anchorCtr="0" anchor="ctr" bIns="91425" lIns="91425" rIns="91425" tIns="91425">
              <a:noAutofit/>
            </a:bodyPr>
            <a:lstStyle/>
            <a:p>
              <a:pPr lvl="0">
                <a:spcBef>
                  <a:spcPts val="0"/>
                </a:spcBef>
                <a:buNone/>
              </a:pPr>
              <a:r>
                <a:t/>
              </a:r>
              <a:endParaRPr/>
            </a:p>
          </p:txBody>
        </p:sp>
        <p:sp>
          <p:nvSpPr>
            <p:cNvPr id="1544" name="Shape 1544"/>
            <p:cNvSpPr/>
            <p:nvPr/>
          </p:nvSpPr>
          <p:spPr>
            <a:xfrm>
              <a:off x="4562675" y="1962000"/>
              <a:ext cx="2133725" cy="2160600"/>
            </a:xfrm>
            <a:custGeom>
              <a:pathLst>
                <a:path extrusionOk="0" h="86424" w="85349">
                  <a:moveTo>
                    <a:pt x="1748" y="0"/>
                  </a:moveTo>
                  <a:lnTo>
                    <a:pt x="0" y="2957"/>
                  </a:lnTo>
                  <a:lnTo>
                    <a:pt x="83602" y="86424"/>
                  </a:lnTo>
                  <a:lnTo>
                    <a:pt x="85349" y="83467"/>
                  </a:lnTo>
                  <a:lnTo>
                    <a:pt x="1748" y="0"/>
                  </a:lnTo>
                  <a:close/>
                </a:path>
              </a:pathLst>
            </a:custGeom>
            <a:solidFill>
              <a:srgbClr val="16C0D3"/>
            </a:solidFill>
            <a:ln>
              <a:noFill/>
            </a:ln>
          </p:spPr>
          <p:txBody>
            <a:bodyPr anchorCtr="0" anchor="ctr" bIns="91425" lIns="91425" rIns="91425" tIns="91425">
              <a:noAutofit/>
            </a:bodyPr>
            <a:lstStyle/>
            <a:p>
              <a:pPr lvl="0">
                <a:spcBef>
                  <a:spcPts val="0"/>
                </a:spcBef>
                <a:buNone/>
              </a:pPr>
              <a:r>
                <a:t/>
              </a:r>
              <a:endParaRPr/>
            </a:p>
          </p:txBody>
        </p:sp>
        <p:sp>
          <p:nvSpPr>
            <p:cNvPr id="1545" name="Shape 1545"/>
            <p:cNvSpPr/>
            <p:nvPr/>
          </p:nvSpPr>
          <p:spPr>
            <a:xfrm>
              <a:off x="4599625" y="1898150"/>
              <a:ext cx="2130375" cy="2163975"/>
            </a:xfrm>
            <a:custGeom>
              <a:pathLst>
                <a:path extrusionOk="0" h="86559" w="85215">
                  <a:moveTo>
                    <a:pt x="1614" y="0"/>
                  </a:moveTo>
                  <a:lnTo>
                    <a:pt x="1" y="2957"/>
                  </a:lnTo>
                  <a:lnTo>
                    <a:pt x="83602" y="86558"/>
                  </a:lnTo>
                  <a:lnTo>
                    <a:pt x="85215" y="83601"/>
                  </a:lnTo>
                  <a:lnTo>
                    <a:pt x="1614" y="0"/>
                  </a:lnTo>
                  <a:close/>
                </a:path>
              </a:pathLst>
            </a:custGeom>
            <a:solidFill>
              <a:srgbClr val="17BED3"/>
            </a:solidFill>
            <a:ln>
              <a:noFill/>
            </a:ln>
          </p:spPr>
          <p:txBody>
            <a:bodyPr anchorCtr="0" anchor="ctr" bIns="91425" lIns="91425" rIns="91425" tIns="91425">
              <a:noAutofit/>
            </a:bodyPr>
            <a:lstStyle/>
            <a:p>
              <a:pPr lvl="0">
                <a:spcBef>
                  <a:spcPts val="0"/>
                </a:spcBef>
                <a:buNone/>
              </a:pPr>
              <a:r>
                <a:t/>
              </a:r>
              <a:endParaRPr/>
            </a:p>
          </p:txBody>
        </p:sp>
        <p:sp>
          <p:nvSpPr>
            <p:cNvPr id="1546" name="Shape 1546"/>
            <p:cNvSpPr/>
            <p:nvPr/>
          </p:nvSpPr>
          <p:spPr>
            <a:xfrm>
              <a:off x="4633225" y="1837675"/>
              <a:ext cx="2133750" cy="2163950"/>
            </a:xfrm>
            <a:custGeom>
              <a:pathLst>
                <a:path extrusionOk="0" h="86558" w="85350">
                  <a:moveTo>
                    <a:pt x="1748" y="0"/>
                  </a:moveTo>
                  <a:lnTo>
                    <a:pt x="1" y="2957"/>
                  </a:lnTo>
                  <a:lnTo>
                    <a:pt x="83602" y="86558"/>
                  </a:lnTo>
                  <a:lnTo>
                    <a:pt x="85349" y="83601"/>
                  </a:lnTo>
                  <a:lnTo>
                    <a:pt x="1748" y="0"/>
                  </a:lnTo>
                  <a:close/>
                </a:path>
              </a:pathLst>
            </a:custGeom>
            <a:solidFill>
              <a:srgbClr val="18BCD4"/>
            </a:solidFill>
            <a:ln>
              <a:noFill/>
            </a:ln>
          </p:spPr>
          <p:txBody>
            <a:bodyPr anchorCtr="0" anchor="ctr" bIns="91425" lIns="91425" rIns="91425" tIns="91425">
              <a:noAutofit/>
            </a:bodyPr>
            <a:lstStyle/>
            <a:p>
              <a:pPr lvl="0">
                <a:spcBef>
                  <a:spcPts val="0"/>
                </a:spcBef>
                <a:buNone/>
              </a:pPr>
              <a:r>
                <a:t/>
              </a:r>
              <a:endParaRPr/>
            </a:p>
          </p:txBody>
        </p:sp>
        <p:sp>
          <p:nvSpPr>
            <p:cNvPr id="1547" name="Shape 1547"/>
            <p:cNvSpPr/>
            <p:nvPr/>
          </p:nvSpPr>
          <p:spPr>
            <a:xfrm>
              <a:off x="4670200" y="1777175"/>
              <a:ext cx="2130375" cy="2160625"/>
            </a:xfrm>
            <a:custGeom>
              <a:pathLst>
                <a:path extrusionOk="0" h="86425" w="85215">
                  <a:moveTo>
                    <a:pt x="1748" y="1"/>
                  </a:moveTo>
                  <a:lnTo>
                    <a:pt x="0" y="2958"/>
                  </a:lnTo>
                  <a:lnTo>
                    <a:pt x="83602" y="86424"/>
                  </a:lnTo>
                  <a:lnTo>
                    <a:pt x="85215" y="83467"/>
                  </a:lnTo>
                  <a:lnTo>
                    <a:pt x="1748" y="1"/>
                  </a:lnTo>
                  <a:close/>
                </a:path>
              </a:pathLst>
            </a:custGeom>
            <a:solidFill>
              <a:srgbClr val="19BBD5"/>
            </a:solidFill>
            <a:ln>
              <a:noFill/>
            </a:ln>
          </p:spPr>
          <p:txBody>
            <a:bodyPr anchorCtr="0" anchor="ctr" bIns="91425" lIns="91425" rIns="91425" tIns="91425">
              <a:noAutofit/>
            </a:bodyPr>
            <a:lstStyle/>
            <a:p>
              <a:pPr lvl="0">
                <a:spcBef>
                  <a:spcPts val="0"/>
                </a:spcBef>
                <a:buNone/>
              </a:pPr>
              <a:r>
                <a:t/>
              </a:r>
              <a:endParaRPr/>
            </a:p>
          </p:txBody>
        </p:sp>
        <p:sp>
          <p:nvSpPr>
            <p:cNvPr id="1548" name="Shape 1548"/>
            <p:cNvSpPr/>
            <p:nvPr/>
          </p:nvSpPr>
          <p:spPr>
            <a:xfrm>
              <a:off x="4707150" y="1713350"/>
              <a:ext cx="2130375" cy="2163950"/>
            </a:xfrm>
            <a:custGeom>
              <a:pathLst>
                <a:path extrusionOk="0" h="86558" w="85215">
                  <a:moveTo>
                    <a:pt x="1614" y="0"/>
                  </a:moveTo>
                  <a:lnTo>
                    <a:pt x="1" y="2957"/>
                  </a:lnTo>
                  <a:lnTo>
                    <a:pt x="83468" y="86558"/>
                  </a:lnTo>
                  <a:lnTo>
                    <a:pt x="85215" y="83601"/>
                  </a:lnTo>
                  <a:lnTo>
                    <a:pt x="1614" y="0"/>
                  </a:lnTo>
                  <a:close/>
                </a:path>
              </a:pathLst>
            </a:custGeom>
            <a:solidFill>
              <a:srgbClr val="1BB9D5"/>
            </a:solidFill>
            <a:ln>
              <a:noFill/>
            </a:ln>
          </p:spPr>
          <p:txBody>
            <a:bodyPr anchorCtr="0" anchor="ctr" bIns="91425" lIns="91425" rIns="91425" tIns="91425">
              <a:noAutofit/>
            </a:bodyPr>
            <a:lstStyle/>
            <a:p>
              <a:pPr lvl="0">
                <a:spcBef>
                  <a:spcPts val="0"/>
                </a:spcBef>
                <a:buNone/>
              </a:pPr>
              <a:r>
                <a:t/>
              </a:r>
              <a:endParaRPr/>
            </a:p>
          </p:txBody>
        </p:sp>
        <p:sp>
          <p:nvSpPr>
            <p:cNvPr id="1549" name="Shape 1549"/>
            <p:cNvSpPr/>
            <p:nvPr/>
          </p:nvSpPr>
          <p:spPr>
            <a:xfrm>
              <a:off x="4740750" y="1652850"/>
              <a:ext cx="2130400" cy="2163975"/>
            </a:xfrm>
            <a:custGeom>
              <a:pathLst>
                <a:path extrusionOk="0" h="86559" w="85216">
                  <a:moveTo>
                    <a:pt x="1748" y="1"/>
                  </a:moveTo>
                  <a:lnTo>
                    <a:pt x="1" y="2958"/>
                  </a:lnTo>
                  <a:lnTo>
                    <a:pt x="83602" y="86559"/>
                  </a:lnTo>
                  <a:lnTo>
                    <a:pt x="85215" y="83602"/>
                  </a:lnTo>
                  <a:lnTo>
                    <a:pt x="1748" y="1"/>
                  </a:lnTo>
                  <a:close/>
                </a:path>
              </a:pathLst>
            </a:custGeom>
            <a:solidFill>
              <a:srgbClr val="1CB7D6"/>
            </a:solidFill>
            <a:ln>
              <a:noFill/>
            </a:ln>
          </p:spPr>
          <p:txBody>
            <a:bodyPr anchorCtr="0" anchor="ctr" bIns="91425" lIns="91425" rIns="91425" tIns="91425">
              <a:noAutofit/>
            </a:bodyPr>
            <a:lstStyle/>
            <a:p>
              <a:pPr lvl="0">
                <a:spcBef>
                  <a:spcPts val="0"/>
                </a:spcBef>
                <a:buNone/>
              </a:pPr>
              <a:r>
                <a:t/>
              </a:r>
              <a:endParaRPr/>
            </a:p>
          </p:txBody>
        </p:sp>
        <p:sp>
          <p:nvSpPr>
            <p:cNvPr id="1550" name="Shape 1550"/>
            <p:cNvSpPr/>
            <p:nvPr/>
          </p:nvSpPr>
          <p:spPr>
            <a:xfrm>
              <a:off x="4777725" y="1592375"/>
              <a:ext cx="2130375" cy="2160600"/>
            </a:xfrm>
            <a:custGeom>
              <a:pathLst>
                <a:path extrusionOk="0" h="86424" w="85215">
                  <a:moveTo>
                    <a:pt x="1613" y="1"/>
                  </a:moveTo>
                  <a:lnTo>
                    <a:pt x="0" y="2957"/>
                  </a:lnTo>
                  <a:lnTo>
                    <a:pt x="83467" y="86424"/>
                  </a:lnTo>
                  <a:lnTo>
                    <a:pt x="85215" y="83601"/>
                  </a:lnTo>
                  <a:lnTo>
                    <a:pt x="1613" y="1"/>
                  </a:lnTo>
                  <a:close/>
                </a:path>
              </a:pathLst>
            </a:custGeom>
            <a:solidFill>
              <a:srgbClr val="1DB5D6"/>
            </a:solidFill>
            <a:ln>
              <a:noFill/>
            </a:ln>
          </p:spPr>
          <p:txBody>
            <a:bodyPr anchorCtr="0" anchor="ctr" bIns="91425" lIns="91425" rIns="91425" tIns="91425">
              <a:noAutofit/>
            </a:bodyPr>
            <a:lstStyle/>
            <a:p>
              <a:pPr lvl="0">
                <a:spcBef>
                  <a:spcPts val="0"/>
                </a:spcBef>
                <a:buNone/>
              </a:pPr>
              <a:r>
                <a:t/>
              </a:r>
              <a:endParaRPr/>
            </a:p>
          </p:txBody>
        </p:sp>
        <p:sp>
          <p:nvSpPr>
            <p:cNvPr id="1551" name="Shape 1551"/>
            <p:cNvSpPr/>
            <p:nvPr/>
          </p:nvSpPr>
          <p:spPr>
            <a:xfrm>
              <a:off x="4811325" y="1531900"/>
              <a:ext cx="2133750" cy="2160600"/>
            </a:xfrm>
            <a:custGeom>
              <a:pathLst>
                <a:path extrusionOk="0" h="86424" w="85350">
                  <a:moveTo>
                    <a:pt x="1748" y="0"/>
                  </a:moveTo>
                  <a:lnTo>
                    <a:pt x="0" y="2823"/>
                  </a:lnTo>
                  <a:lnTo>
                    <a:pt x="83602" y="86423"/>
                  </a:lnTo>
                  <a:lnTo>
                    <a:pt x="85349" y="83467"/>
                  </a:lnTo>
                  <a:lnTo>
                    <a:pt x="1748" y="0"/>
                  </a:lnTo>
                  <a:close/>
                </a:path>
              </a:pathLst>
            </a:custGeom>
            <a:solidFill>
              <a:srgbClr val="1EB4D7"/>
            </a:solidFill>
            <a:ln>
              <a:noFill/>
            </a:ln>
          </p:spPr>
          <p:txBody>
            <a:bodyPr anchorCtr="0" anchor="ctr" bIns="91425" lIns="91425" rIns="91425" tIns="91425">
              <a:noAutofit/>
            </a:bodyPr>
            <a:lstStyle/>
            <a:p>
              <a:pPr lvl="0">
                <a:spcBef>
                  <a:spcPts val="0"/>
                </a:spcBef>
                <a:buNone/>
              </a:pPr>
              <a:r>
                <a:t/>
              </a:r>
              <a:endParaRPr/>
            </a:p>
          </p:txBody>
        </p:sp>
        <p:sp>
          <p:nvSpPr>
            <p:cNvPr id="1552" name="Shape 1552"/>
            <p:cNvSpPr/>
            <p:nvPr/>
          </p:nvSpPr>
          <p:spPr>
            <a:xfrm>
              <a:off x="4848275" y="1468050"/>
              <a:ext cx="2130400" cy="2163975"/>
            </a:xfrm>
            <a:custGeom>
              <a:pathLst>
                <a:path extrusionOk="0" h="86559" w="85216">
                  <a:moveTo>
                    <a:pt x="1614" y="0"/>
                  </a:moveTo>
                  <a:lnTo>
                    <a:pt x="1" y="2957"/>
                  </a:lnTo>
                  <a:lnTo>
                    <a:pt x="83602" y="86558"/>
                  </a:lnTo>
                  <a:lnTo>
                    <a:pt x="85215" y="83601"/>
                  </a:lnTo>
                  <a:lnTo>
                    <a:pt x="1614" y="0"/>
                  </a:lnTo>
                  <a:close/>
                </a:path>
              </a:pathLst>
            </a:custGeom>
            <a:solidFill>
              <a:srgbClr val="1FB2D7"/>
            </a:solidFill>
            <a:ln>
              <a:noFill/>
            </a:ln>
          </p:spPr>
          <p:txBody>
            <a:bodyPr anchorCtr="0" anchor="ctr" bIns="91425" lIns="91425" rIns="91425" tIns="91425">
              <a:noAutofit/>
            </a:bodyPr>
            <a:lstStyle/>
            <a:p>
              <a:pPr lvl="0">
                <a:spcBef>
                  <a:spcPts val="0"/>
                </a:spcBef>
                <a:buNone/>
              </a:pPr>
              <a:r>
                <a:t/>
              </a:r>
              <a:endParaRPr/>
            </a:p>
          </p:txBody>
        </p:sp>
        <p:sp>
          <p:nvSpPr>
            <p:cNvPr id="1553" name="Shape 1553"/>
            <p:cNvSpPr/>
            <p:nvPr/>
          </p:nvSpPr>
          <p:spPr>
            <a:xfrm>
              <a:off x="4881875" y="1431100"/>
              <a:ext cx="2133750" cy="2140425"/>
            </a:xfrm>
            <a:custGeom>
              <a:pathLst>
                <a:path extrusionOk="0" h="85617" w="85350">
                  <a:moveTo>
                    <a:pt x="1211" y="0"/>
                  </a:moveTo>
                  <a:lnTo>
                    <a:pt x="1" y="2016"/>
                  </a:lnTo>
                  <a:lnTo>
                    <a:pt x="83602" y="85617"/>
                  </a:lnTo>
                  <a:lnTo>
                    <a:pt x="85350" y="82660"/>
                  </a:lnTo>
                  <a:lnTo>
                    <a:pt x="2689" y="0"/>
                  </a:lnTo>
                  <a:close/>
                </a:path>
              </a:pathLst>
            </a:custGeom>
            <a:solidFill>
              <a:srgbClr val="20B0D8"/>
            </a:solidFill>
            <a:ln>
              <a:noFill/>
            </a:ln>
          </p:spPr>
          <p:txBody>
            <a:bodyPr anchorCtr="0" anchor="ctr" bIns="91425" lIns="91425" rIns="91425" tIns="91425">
              <a:noAutofit/>
            </a:bodyPr>
            <a:lstStyle/>
            <a:p>
              <a:pPr lvl="0">
                <a:spcBef>
                  <a:spcPts val="0"/>
                </a:spcBef>
                <a:buNone/>
              </a:pPr>
              <a:r>
                <a:t/>
              </a:r>
              <a:endParaRPr/>
            </a:p>
          </p:txBody>
        </p:sp>
        <p:sp>
          <p:nvSpPr>
            <p:cNvPr id="1554" name="Shape 1554"/>
            <p:cNvSpPr/>
            <p:nvPr/>
          </p:nvSpPr>
          <p:spPr>
            <a:xfrm>
              <a:off x="4928925" y="1431100"/>
              <a:ext cx="2120300" cy="2076600"/>
            </a:xfrm>
            <a:custGeom>
              <a:pathLst>
                <a:path extrusionOk="0" h="83064" w="84812">
                  <a:moveTo>
                    <a:pt x="1" y="0"/>
                  </a:moveTo>
                  <a:lnTo>
                    <a:pt x="83199" y="83063"/>
                  </a:lnTo>
                  <a:lnTo>
                    <a:pt x="84812" y="80106"/>
                  </a:lnTo>
                  <a:lnTo>
                    <a:pt x="4705" y="0"/>
                  </a:lnTo>
                  <a:close/>
                </a:path>
              </a:pathLst>
            </a:custGeom>
            <a:solidFill>
              <a:srgbClr val="21AED9"/>
            </a:solidFill>
            <a:ln>
              <a:noFill/>
            </a:ln>
          </p:spPr>
          <p:txBody>
            <a:bodyPr anchorCtr="0" anchor="ctr" bIns="91425" lIns="91425" rIns="91425" tIns="91425">
              <a:noAutofit/>
            </a:bodyPr>
            <a:lstStyle/>
            <a:p>
              <a:pPr lvl="0">
                <a:spcBef>
                  <a:spcPts val="0"/>
                </a:spcBef>
                <a:buNone/>
              </a:pPr>
              <a:r>
                <a:t/>
              </a:r>
              <a:endParaRPr/>
            </a:p>
          </p:txBody>
        </p:sp>
        <p:sp>
          <p:nvSpPr>
            <p:cNvPr id="1555" name="Shape 1555"/>
            <p:cNvSpPr/>
            <p:nvPr/>
          </p:nvSpPr>
          <p:spPr>
            <a:xfrm>
              <a:off x="5026375" y="1431100"/>
              <a:ext cx="2059825" cy="2016100"/>
            </a:xfrm>
            <a:custGeom>
              <a:pathLst>
                <a:path extrusionOk="0" h="80644" w="82393">
                  <a:moveTo>
                    <a:pt x="0" y="0"/>
                  </a:moveTo>
                  <a:lnTo>
                    <a:pt x="80645" y="80644"/>
                  </a:lnTo>
                  <a:lnTo>
                    <a:pt x="82392" y="77687"/>
                  </a:lnTo>
                  <a:lnTo>
                    <a:pt x="4705" y="0"/>
                  </a:lnTo>
                  <a:close/>
                </a:path>
              </a:pathLst>
            </a:custGeom>
            <a:solidFill>
              <a:srgbClr val="22ADD9"/>
            </a:solidFill>
            <a:ln>
              <a:noFill/>
            </a:ln>
          </p:spPr>
          <p:txBody>
            <a:bodyPr anchorCtr="0" anchor="ctr" bIns="91425" lIns="91425" rIns="91425" tIns="91425">
              <a:noAutofit/>
            </a:bodyPr>
            <a:lstStyle/>
            <a:p>
              <a:pPr lvl="0">
                <a:spcBef>
                  <a:spcPts val="0"/>
                </a:spcBef>
                <a:buNone/>
              </a:pPr>
              <a:r>
                <a:t/>
              </a:r>
              <a:endParaRPr/>
            </a:p>
          </p:txBody>
        </p:sp>
        <p:sp>
          <p:nvSpPr>
            <p:cNvPr id="1556" name="Shape 1556"/>
            <p:cNvSpPr/>
            <p:nvPr/>
          </p:nvSpPr>
          <p:spPr>
            <a:xfrm>
              <a:off x="5123825" y="1431100"/>
              <a:ext cx="1995975" cy="1955625"/>
            </a:xfrm>
            <a:custGeom>
              <a:pathLst>
                <a:path extrusionOk="0" h="78225" w="79839">
                  <a:moveTo>
                    <a:pt x="0" y="0"/>
                  </a:moveTo>
                  <a:lnTo>
                    <a:pt x="78225" y="78225"/>
                  </a:lnTo>
                  <a:lnTo>
                    <a:pt x="79838" y="75268"/>
                  </a:lnTo>
                  <a:lnTo>
                    <a:pt x="4705" y="0"/>
                  </a:lnTo>
                  <a:close/>
                </a:path>
              </a:pathLst>
            </a:custGeom>
            <a:solidFill>
              <a:srgbClr val="23ABDA"/>
            </a:solidFill>
            <a:ln>
              <a:noFill/>
            </a:ln>
          </p:spPr>
          <p:txBody>
            <a:bodyPr anchorCtr="0" anchor="ctr" bIns="91425" lIns="91425" rIns="91425" tIns="91425">
              <a:noAutofit/>
            </a:bodyPr>
            <a:lstStyle/>
            <a:p>
              <a:pPr lvl="0">
                <a:spcBef>
                  <a:spcPts val="0"/>
                </a:spcBef>
                <a:buNone/>
              </a:pPr>
              <a:r>
                <a:t/>
              </a:r>
              <a:endParaRPr/>
            </a:p>
          </p:txBody>
        </p:sp>
        <p:sp>
          <p:nvSpPr>
            <p:cNvPr id="1557" name="Shape 1557"/>
            <p:cNvSpPr/>
            <p:nvPr/>
          </p:nvSpPr>
          <p:spPr>
            <a:xfrm>
              <a:off x="5221275" y="1431100"/>
              <a:ext cx="1935475" cy="1891775"/>
            </a:xfrm>
            <a:custGeom>
              <a:pathLst>
                <a:path extrusionOk="0" h="75671" w="77419">
                  <a:moveTo>
                    <a:pt x="0" y="0"/>
                  </a:moveTo>
                  <a:lnTo>
                    <a:pt x="75671" y="75671"/>
                  </a:lnTo>
                  <a:lnTo>
                    <a:pt x="77419" y="72714"/>
                  </a:lnTo>
                  <a:lnTo>
                    <a:pt x="4570" y="0"/>
                  </a:lnTo>
                  <a:close/>
                </a:path>
              </a:pathLst>
            </a:custGeom>
            <a:solidFill>
              <a:srgbClr val="25A9DA"/>
            </a:solidFill>
            <a:ln>
              <a:noFill/>
            </a:ln>
          </p:spPr>
          <p:txBody>
            <a:bodyPr anchorCtr="0" anchor="ctr" bIns="91425" lIns="91425" rIns="91425" tIns="91425">
              <a:noAutofit/>
            </a:bodyPr>
            <a:lstStyle/>
            <a:p>
              <a:pPr lvl="0">
                <a:spcBef>
                  <a:spcPts val="0"/>
                </a:spcBef>
                <a:buNone/>
              </a:pPr>
              <a:r>
                <a:t/>
              </a:r>
              <a:endParaRPr/>
            </a:p>
          </p:txBody>
        </p:sp>
        <p:sp>
          <p:nvSpPr>
            <p:cNvPr id="1558" name="Shape 1558"/>
            <p:cNvSpPr/>
            <p:nvPr/>
          </p:nvSpPr>
          <p:spPr>
            <a:xfrm>
              <a:off x="5318700" y="1431100"/>
              <a:ext cx="1875025" cy="1831300"/>
            </a:xfrm>
            <a:custGeom>
              <a:pathLst>
                <a:path extrusionOk="0" h="73252" w="75001">
                  <a:moveTo>
                    <a:pt x="1" y="0"/>
                  </a:moveTo>
                  <a:lnTo>
                    <a:pt x="73253" y="73251"/>
                  </a:lnTo>
                  <a:lnTo>
                    <a:pt x="75000" y="70295"/>
                  </a:lnTo>
                  <a:lnTo>
                    <a:pt x="4571" y="0"/>
                  </a:lnTo>
                  <a:close/>
                </a:path>
              </a:pathLst>
            </a:custGeom>
            <a:solidFill>
              <a:srgbClr val="26A8DB"/>
            </a:solidFill>
            <a:ln>
              <a:noFill/>
            </a:ln>
          </p:spPr>
          <p:txBody>
            <a:bodyPr anchorCtr="0" anchor="ctr" bIns="91425" lIns="91425" rIns="91425" tIns="91425">
              <a:noAutofit/>
            </a:bodyPr>
            <a:lstStyle/>
            <a:p>
              <a:pPr lvl="0">
                <a:spcBef>
                  <a:spcPts val="0"/>
                </a:spcBef>
                <a:buNone/>
              </a:pPr>
              <a:r>
                <a:t/>
              </a:r>
              <a:endParaRPr/>
            </a:p>
          </p:txBody>
        </p:sp>
        <p:sp>
          <p:nvSpPr>
            <p:cNvPr id="1559" name="Shape 1559"/>
            <p:cNvSpPr/>
            <p:nvPr/>
          </p:nvSpPr>
          <p:spPr>
            <a:xfrm>
              <a:off x="5416150" y="1431100"/>
              <a:ext cx="1811175" cy="1770825"/>
            </a:xfrm>
            <a:custGeom>
              <a:pathLst>
                <a:path extrusionOk="0" h="70833" w="72447">
                  <a:moveTo>
                    <a:pt x="1" y="0"/>
                  </a:moveTo>
                  <a:lnTo>
                    <a:pt x="70699" y="70832"/>
                  </a:lnTo>
                  <a:lnTo>
                    <a:pt x="72446" y="67875"/>
                  </a:lnTo>
                  <a:lnTo>
                    <a:pt x="4571" y="0"/>
                  </a:lnTo>
                  <a:close/>
                </a:path>
              </a:pathLst>
            </a:custGeom>
            <a:solidFill>
              <a:srgbClr val="27A6DC"/>
            </a:solidFill>
            <a:ln>
              <a:noFill/>
            </a:ln>
          </p:spPr>
          <p:txBody>
            <a:bodyPr anchorCtr="0" anchor="ctr" bIns="91425" lIns="91425" rIns="91425" tIns="91425">
              <a:noAutofit/>
            </a:bodyPr>
            <a:lstStyle/>
            <a:p>
              <a:pPr lvl="0">
                <a:spcBef>
                  <a:spcPts val="0"/>
                </a:spcBef>
                <a:buNone/>
              </a:pPr>
              <a:r>
                <a:t/>
              </a:r>
              <a:endParaRPr/>
            </a:p>
          </p:txBody>
        </p:sp>
        <p:sp>
          <p:nvSpPr>
            <p:cNvPr id="1560" name="Shape 1560"/>
            <p:cNvSpPr/>
            <p:nvPr/>
          </p:nvSpPr>
          <p:spPr>
            <a:xfrm>
              <a:off x="5510250" y="1431100"/>
              <a:ext cx="1754025" cy="1706975"/>
            </a:xfrm>
            <a:custGeom>
              <a:pathLst>
                <a:path extrusionOk="0" h="68279" w="70161">
                  <a:moveTo>
                    <a:pt x="0" y="0"/>
                  </a:moveTo>
                  <a:lnTo>
                    <a:pt x="68413" y="68278"/>
                  </a:lnTo>
                  <a:lnTo>
                    <a:pt x="70161" y="65456"/>
                  </a:lnTo>
                  <a:lnTo>
                    <a:pt x="4704" y="0"/>
                  </a:lnTo>
                  <a:close/>
                </a:path>
              </a:pathLst>
            </a:custGeom>
            <a:solidFill>
              <a:srgbClr val="28A4DC"/>
            </a:solidFill>
            <a:ln>
              <a:noFill/>
            </a:ln>
          </p:spPr>
          <p:txBody>
            <a:bodyPr anchorCtr="0" anchor="ctr" bIns="91425" lIns="91425" rIns="91425" tIns="91425">
              <a:noAutofit/>
            </a:bodyPr>
            <a:lstStyle/>
            <a:p>
              <a:pPr lvl="0">
                <a:spcBef>
                  <a:spcPts val="0"/>
                </a:spcBef>
                <a:buNone/>
              </a:pPr>
              <a:r>
                <a:t/>
              </a:r>
              <a:endParaRPr/>
            </a:p>
          </p:txBody>
        </p:sp>
        <p:sp>
          <p:nvSpPr>
            <p:cNvPr id="1561" name="Shape 1561"/>
            <p:cNvSpPr/>
            <p:nvPr/>
          </p:nvSpPr>
          <p:spPr>
            <a:xfrm>
              <a:off x="5607675" y="1431100"/>
              <a:ext cx="1690200" cy="1646500"/>
            </a:xfrm>
            <a:custGeom>
              <a:pathLst>
                <a:path extrusionOk="0" h="65860" w="67608">
                  <a:moveTo>
                    <a:pt x="1" y="0"/>
                  </a:moveTo>
                  <a:lnTo>
                    <a:pt x="65995" y="65859"/>
                  </a:lnTo>
                  <a:lnTo>
                    <a:pt x="67608" y="62902"/>
                  </a:lnTo>
                  <a:lnTo>
                    <a:pt x="4705" y="0"/>
                  </a:lnTo>
                  <a:close/>
                </a:path>
              </a:pathLst>
            </a:custGeom>
            <a:solidFill>
              <a:srgbClr val="29A2DD"/>
            </a:solidFill>
            <a:ln>
              <a:noFill/>
            </a:ln>
          </p:spPr>
          <p:txBody>
            <a:bodyPr anchorCtr="0" anchor="ctr" bIns="91425" lIns="91425" rIns="91425" tIns="91425">
              <a:noAutofit/>
            </a:bodyPr>
            <a:lstStyle/>
            <a:p>
              <a:pPr lvl="0">
                <a:spcBef>
                  <a:spcPts val="0"/>
                </a:spcBef>
                <a:buNone/>
              </a:pPr>
              <a:r>
                <a:t/>
              </a:r>
              <a:endParaRPr/>
            </a:p>
          </p:txBody>
        </p:sp>
        <p:sp>
          <p:nvSpPr>
            <p:cNvPr id="1562" name="Shape 1562"/>
            <p:cNvSpPr/>
            <p:nvPr/>
          </p:nvSpPr>
          <p:spPr>
            <a:xfrm>
              <a:off x="5705125" y="1431100"/>
              <a:ext cx="1629725" cy="1586000"/>
            </a:xfrm>
            <a:custGeom>
              <a:pathLst>
                <a:path extrusionOk="0" h="63440" w="65189">
                  <a:moveTo>
                    <a:pt x="1" y="0"/>
                  </a:moveTo>
                  <a:lnTo>
                    <a:pt x="63441" y="63440"/>
                  </a:lnTo>
                  <a:lnTo>
                    <a:pt x="65188" y="60483"/>
                  </a:lnTo>
                  <a:lnTo>
                    <a:pt x="4705" y="0"/>
                  </a:lnTo>
                  <a:close/>
                </a:path>
              </a:pathLst>
            </a:custGeom>
            <a:solidFill>
              <a:srgbClr val="2AA1DD"/>
            </a:solidFill>
            <a:ln>
              <a:noFill/>
            </a:ln>
          </p:spPr>
          <p:txBody>
            <a:bodyPr anchorCtr="0" anchor="ctr" bIns="91425" lIns="91425" rIns="91425" tIns="91425">
              <a:noAutofit/>
            </a:bodyPr>
            <a:lstStyle/>
            <a:p>
              <a:pPr lvl="0">
                <a:spcBef>
                  <a:spcPts val="0"/>
                </a:spcBef>
                <a:buNone/>
              </a:pPr>
              <a:r>
                <a:t/>
              </a:r>
              <a:endParaRPr/>
            </a:p>
          </p:txBody>
        </p:sp>
        <p:sp>
          <p:nvSpPr>
            <p:cNvPr id="1563" name="Shape 1563"/>
            <p:cNvSpPr/>
            <p:nvPr/>
          </p:nvSpPr>
          <p:spPr>
            <a:xfrm>
              <a:off x="5802575" y="1431100"/>
              <a:ext cx="1565875" cy="1525525"/>
            </a:xfrm>
            <a:custGeom>
              <a:pathLst>
                <a:path extrusionOk="0" h="61021" w="62635">
                  <a:moveTo>
                    <a:pt x="1" y="0"/>
                  </a:moveTo>
                  <a:lnTo>
                    <a:pt x="61021" y="61020"/>
                  </a:lnTo>
                  <a:lnTo>
                    <a:pt x="62634" y="58064"/>
                  </a:lnTo>
                  <a:lnTo>
                    <a:pt x="4705" y="0"/>
                  </a:lnTo>
                  <a:close/>
                </a:path>
              </a:pathLst>
            </a:custGeom>
            <a:solidFill>
              <a:srgbClr val="2B9FDE"/>
            </a:solidFill>
            <a:ln>
              <a:noFill/>
            </a:ln>
          </p:spPr>
          <p:txBody>
            <a:bodyPr anchorCtr="0" anchor="ctr" bIns="91425" lIns="91425" rIns="91425" tIns="91425">
              <a:noAutofit/>
            </a:bodyPr>
            <a:lstStyle/>
            <a:p>
              <a:pPr lvl="0">
                <a:spcBef>
                  <a:spcPts val="0"/>
                </a:spcBef>
                <a:buNone/>
              </a:pPr>
              <a:r>
                <a:t/>
              </a:r>
              <a:endParaRPr/>
            </a:p>
          </p:txBody>
        </p:sp>
        <p:sp>
          <p:nvSpPr>
            <p:cNvPr id="1564" name="Shape 1564"/>
            <p:cNvSpPr/>
            <p:nvPr/>
          </p:nvSpPr>
          <p:spPr>
            <a:xfrm>
              <a:off x="5900025" y="1431100"/>
              <a:ext cx="1481850" cy="1461675"/>
            </a:xfrm>
            <a:custGeom>
              <a:pathLst>
                <a:path extrusionOk="0" h="58467" w="59274">
                  <a:moveTo>
                    <a:pt x="0" y="0"/>
                  </a:moveTo>
                  <a:lnTo>
                    <a:pt x="58468" y="58467"/>
                  </a:lnTo>
                  <a:lnTo>
                    <a:pt x="59274" y="57123"/>
                  </a:lnTo>
                  <a:lnTo>
                    <a:pt x="56048" y="51478"/>
                  </a:lnTo>
                  <a:lnTo>
                    <a:pt x="4570" y="0"/>
                  </a:lnTo>
                  <a:close/>
                </a:path>
              </a:pathLst>
            </a:custGeom>
            <a:solidFill>
              <a:srgbClr val="2C9DDE"/>
            </a:solidFill>
            <a:ln>
              <a:noFill/>
            </a:ln>
          </p:spPr>
          <p:txBody>
            <a:bodyPr anchorCtr="0" anchor="ctr" bIns="91425" lIns="91425" rIns="91425" tIns="91425">
              <a:noAutofit/>
            </a:bodyPr>
            <a:lstStyle/>
            <a:p>
              <a:pPr lvl="0">
                <a:spcBef>
                  <a:spcPts val="0"/>
                </a:spcBef>
                <a:buNone/>
              </a:pPr>
              <a:r>
                <a:t/>
              </a:r>
              <a:endParaRPr/>
            </a:p>
          </p:txBody>
        </p:sp>
        <p:sp>
          <p:nvSpPr>
            <p:cNvPr id="1565" name="Shape 1565"/>
            <p:cNvSpPr/>
            <p:nvPr/>
          </p:nvSpPr>
          <p:spPr>
            <a:xfrm>
              <a:off x="5997475" y="1431100"/>
              <a:ext cx="1307125" cy="1297025"/>
            </a:xfrm>
            <a:custGeom>
              <a:pathLst>
                <a:path extrusionOk="0" h="51881" w="52285">
                  <a:moveTo>
                    <a:pt x="0" y="0"/>
                  </a:moveTo>
                  <a:lnTo>
                    <a:pt x="51747" y="51881"/>
                  </a:lnTo>
                  <a:lnTo>
                    <a:pt x="52285" y="51478"/>
                  </a:lnTo>
                  <a:lnTo>
                    <a:pt x="46908" y="42338"/>
                  </a:lnTo>
                  <a:lnTo>
                    <a:pt x="4570" y="0"/>
                  </a:lnTo>
                  <a:close/>
                </a:path>
              </a:pathLst>
            </a:custGeom>
            <a:solidFill>
              <a:srgbClr val="2D9CDF"/>
            </a:solidFill>
            <a:ln>
              <a:noFill/>
            </a:ln>
          </p:spPr>
          <p:txBody>
            <a:bodyPr anchorCtr="0" anchor="ctr" bIns="91425" lIns="91425" rIns="91425" tIns="91425">
              <a:noAutofit/>
            </a:bodyPr>
            <a:lstStyle/>
            <a:p>
              <a:pPr lvl="0">
                <a:spcBef>
                  <a:spcPts val="0"/>
                </a:spcBef>
                <a:buNone/>
              </a:pPr>
              <a:r>
                <a:t/>
              </a:r>
              <a:endParaRPr/>
            </a:p>
          </p:txBody>
        </p:sp>
        <p:sp>
          <p:nvSpPr>
            <p:cNvPr id="1566" name="Shape 1566"/>
            <p:cNvSpPr/>
            <p:nvPr/>
          </p:nvSpPr>
          <p:spPr>
            <a:xfrm>
              <a:off x="6094900" y="1431100"/>
              <a:ext cx="1075300" cy="1065175"/>
            </a:xfrm>
            <a:custGeom>
              <a:pathLst>
                <a:path extrusionOk="0" h="42607" w="43012">
                  <a:moveTo>
                    <a:pt x="1" y="0"/>
                  </a:moveTo>
                  <a:lnTo>
                    <a:pt x="42608" y="42607"/>
                  </a:lnTo>
                  <a:lnTo>
                    <a:pt x="43011" y="42338"/>
                  </a:lnTo>
                  <a:lnTo>
                    <a:pt x="37769" y="33064"/>
                  </a:lnTo>
                  <a:lnTo>
                    <a:pt x="4571" y="0"/>
                  </a:lnTo>
                  <a:close/>
                </a:path>
              </a:pathLst>
            </a:custGeom>
            <a:solidFill>
              <a:srgbClr val="2F9AE0"/>
            </a:solidFill>
            <a:ln>
              <a:noFill/>
            </a:ln>
          </p:spPr>
          <p:txBody>
            <a:bodyPr anchorCtr="0" anchor="ctr" bIns="91425" lIns="91425" rIns="91425" tIns="91425">
              <a:noAutofit/>
            </a:bodyPr>
            <a:lstStyle/>
            <a:p>
              <a:pPr lvl="0">
                <a:spcBef>
                  <a:spcPts val="0"/>
                </a:spcBef>
                <a:buNone/>
              </a:pPr>
              <a:r>
                <a:t/>
              </a:r>
              <a:endParaRPr/>
            </a:p>
          </p:txBody>
        </p:sp>
        <p:sp>
          <p:nvSpPr>
            <p:cNvPr id="1567" name="Shape 1567"/>
            <p:cNvSpPr/>
            <p:nvPr/>
          </p:nvSpPr>
          <p:spPr>
            <a:xfrm>
              <a:off x="6189000" y="1431100"/>
              <a:ext cx="850150" cy="836700"/>
            </a:xfrm>
            <a:custGeom>
              <a:pathLst>
                <a:path extrusionOk="0" h="33468" w="34006">
                  <a:moveTo>
                    <a:pt x="0" y="0"/>
                  </a:moveTo>
                  <a:lnTo>
                    <a:pt x="33602" y="33467"/>
                  </a:lnTo>
                  <a:lnTo>
                    <a:pt x="34005" y="33198"/>
                  </a:lnTo>
                  <a:lnTo>
                    <a:pt x="28629" y="23924"/>
                  </a:lnTo>
                  <a:lnTo>
                    <a:pt x="4705" y="0"/>
                  </a:lnTo>
                  <a:close/>
                </a:path>
              </a:pathLst>
            </a:custGeom>
            <a:solidFill>
              <a:srgbClr val="3098E0"/>
            </a:solidFill>
            <a:ln>
              <a:noFill/>
            </a:ln>
          </p:spPr>
          <p:txBody>
            <a:bodyPr anchorCtr="0" anchor="ctr" bIns="91425" lIns="91425" rIns="91425" tIns="91425">
              <a:noAutofit/>
            </a:bodyPr>
            <a:lstStyle/>
            <a:p>
              <a:pPr lvl="0">
                <a:spcBef>
                  <a:spcPts val="0"/>
                </a:spcBef>
                <a:buNone/>
              </a:pPr>
              <a:r>
                <a:t/>
              </a:r>
              <a:endParaRPr/>
            </a:p>
          </p:txBody>
        </p:sp>
        <p:sp>
          <p:nvSpPr>
            <p:cNvPr id="1568" name="Shape 1568"/>
            <p:cNvSpPr/>
            <p:nvPr/>
          </p:nvSpPr>
          <p:spPr>
            <a:xfrm>
              <a:off x="6286450" y="1431100"/>
              <a:ext cx="618300" cy="608200"/>
            </a:xfrm>
            <a:custGeom>
              <a:pathLst>
                <a:path extrusionOk="0" h="24328" w="24732">
                  <a:moveTo>
                    <a:pt x="0" y="0"/>
                  </a:moveTo>
                  <a:lnTo>
                    <a:pt x="24328" y="24328"/>
                  </a:lnTo>
                  <a:lnTo>
                    <a:pt x="24731" y="23924"/>
                  </a:lnTo>
                  <a:lnTo>
                    <a:pt x="19489" y="14785"/>
                  </a:lnTo>
                  <a:lnTo>
                    <a:pt x="4704" y="0"/>
                  </a:lnTo>
                  <a:close/>
                </a:path>
              </a:pathLst>
            </a:custGeom>
            <a:solidFill>
              <a:srgbClr val="3196E1"/>
            </a:solidFill>
            <a:ln>
              <a:noFill/>
            </a:ln>
          </p:spPr>
          <p:txBody>
            <a:bodyPr anchorCtr="0" anchor="ctr" bIns="91425" lIns="91425" rIns="91425" tIns="91425">
              <a:noAutofit/>
            </a:bodyPr>
            <a:lstStyle/>
            <a:p>
              <a:pPr lvl="0">
                <a:spcBef>
                  <a:spcPts val="0"/>
                </a:spcBef>
                <a:buNone/>
              </a:pPr>
              <a:r>
                <a:t/>
              </a:r>
              <a:endParaRPr/>
            </a:p>
          </p:txBody>
        </p:sp>
        <p:sp>
          <p:nvSpPr>
            <p:cNvPr id="1569" name="Shape 1569"/>
            <p:cNvSpPr/>
            <p:nvPr/>
          </p:nvSpPr>
          <p:spPr>
            <a:xfrm>
              <a:off x="6383900" y="1431100"/>
              <a:ext cx="389800" cy="376350"/>
            </a:xfrm>
            <a:custGeom>
              <a:pathLst>
                <a:path extrusionOk="0" h="15054" w="15592">
                  <a:moveTo>
                    <a:pt x="0" y="0"/>
                  </a:moveTo>
                  <a:lnTo>
                    <a:pt x="15188" y="15054"/>
                  </a:lnTo>
                  <a:lnTo>
                    <a:pt x="15591" y="14785"/>
                  </a:lnTo>
                  <a:lnTo>
                    <a:pt x="10215" y="5645"/>
                  </a:lnTo>
                  <a:lnTo>
                    <a:pt x="4704" y="0"/>
                  </a:lnTo>
                  <a:close/>
                </a:path>
              </a:pathLst>
            </a:custGeom>
            <a:solidFill>
              <a:srgbClr val="3295E1"/>
            </a:solidFill>
            <a:ln>
              <a:noFill/>
            </a:ln>
          </p:spPr>
          <p:txBody>
            <a:bodyPr anchorCtr="0" anchor="ctr" bIns="91425" lIns="91425" rIns="91425" tIns="91425">
              <a:noAutofit/>
            </a:bodyPr>
            <a:lstStyle/>
            <a:p>
              <a:pPr lvl="0">
                <a:spcBef>
                  <a:spcPts val="0"/>
                </a:spcBef>
                <a:buNone/>
              </a:pPr>
              <a:r>
                <a:t/>
              </a:r>
              <a:endParaRPr/>
            </a:p>
          </p:txBody>
        </p:sp>
        <p:sp>
          <p:nvSpPr>
            <p:cNvPr id="1570" name="Shape 1570"/>
            <p:cNvSpPr/>
            <p:nvPr/>
          </p:nvSpPr>
          <p:spPr>
            <a:xfrm>
              <a:off x="6481325" y="1431100"/>
              <a:ext cx="157950" cy="147850"/>
            </a:xfrm>
            <a:custGeom>
              <a:pathLst>
                <a:path extrusionOk="0" h="5914" w="6318">
                  <a:moveTo>
                    <a:pt x="1" y="0"/>
                  </a:moveTo>
                  <a:lnTo>
                    <a:pt x="5915" y="5914"/>
                  </a:lnTo>
                  <a:lnTo>
                    <a:pt x="6318" y="5645"/>
                  </a:lnTo>
                  <a:lnTo>
                    <a:pt x="3092" y="0"/>
                  </a:lnTo>
                  <a:close/>
                </a:path>
              </a:pathLst>
            </a:custGeom>
            <a:solidFill>
              <a:srgbClr val="3393E2"/>
            </a:solidFill>
            <a:ln>
              <a:noFill/>
            </a:ln>
          </p:spPr>
          <p:txBody>
            <a:bodyPr anchorCtr="0" anchor="ctr" bIns="91425" lIns="91425" rIns="91425" tIns="91425">
              <a:noAutofit/>
            </a:bodyPr>
            <a:lstStyle/>
            <a:p>
              <a:pPr lvl="0">
                <a:spcBef>
                  <a:spcPts val="0"/>
                </a:spcBef>
                <a:buNone/>
              </a:pPr>
              <a:r>
                <a:t/>
              </a:r>
              <a:endParaRPr/>
            </a:p>
          </p:txBody>
        </p:sp>
      </p:grpSp>
      <p:sp>
        <p:nvSpPr>
          <p:cNvPr id="1571" name="Shape 1571"/>
          <p:cNvSpPr/>
          <p:nvPr/>
        </p:nvSpPr>
        <p:spPr>
          <a:xfrm>
            <a:off x="1591718" y="1212579"/>
            <a:ext cx="779560" cy="779560"/>
          </a:xfrm>
          <a:custGeom>
            <a:pathLst>
              <a:path extrusionOk="0" h="15290" w="15290">
                <a:moveTo>
                  <a:pt x="4519" y="6815"/>
                </a:moveTo>
                <a:lnTo>
                  <a:pt x="4690" y="6839"/>
                </a:lnTo>
                <a:lnTo>
                  <a:pt x="4861" y="6888"/>
                </a:lnTo>
                <a:lnTo>
                  <a:pt x="5007" y="6986"/>
                </a:lnTo>
                <a:lnTo>
                  <a:pt x="5154" y="7084"/>
                </a:lnTo>
                <a:lnTo>
                  <a:pt x="5251" y="7230"/>
                </a:lnTo>
                <a:lnTo>
                  <a:pt x="5325" y="7401"/>
                </a:lnTo>
                <a:lnTo>
                  <a:pt x="5374" y="7572"/>
                </a:lnTo>
                <a:lnTo>
                  <a:pt x="5398" y="7767"/>
                </a:lnTo>
                <a:lnTo>
                  <a:pt x="5374" y="7963"/>
                </a:lnTo>
                <a:lnTo>
                  <a:pt x="5325" y="8134"/>
                </a:lnTo>
                <a:lnTo>
                  <a:pt x="5251"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11308" y="10210"/>
                </a:moveTo>
                <a:lnTo>
                  <a:pt x="11406" y="10234"/>
                </a:lnTo>
                <a:lnTo>
                  <a:pt x="11479" y="10259"/>
                </a:lnTo>
                <a:lnTo>
                  <a:pt x="11577" y="10307"/>
                </a:lnTo>
                <a:lnTo>
                  <a:pt x="11650" y="10356"/>
                </a:lnTo>
                <a:lnTo>
                  <a:pt x="11699" y="10430"/>
                </a:lnTo>
                <a:lnTo>
                  <a:pt x="11748" y="10527"/>
                </a:lnTo>
                <a:lnTo>
                  <a:pt x="11772" y="10625"/>
                </a:lnTo>
                <a:lnTo>
                  <a:pt x="11797" y="10698"/>
                </a:lnTo>
                <a:lnTo>
                  <a:pt x="11772" y="10796"/>
                </a:lnTo>
                <a:lnTo>
                  <a:pt x="11748" y="10894"/>
                </a:lnTo>
                <a:lnTo>
                  <a:pt x="11699" y="10967"/>
                </a:lnTo>
                <a:lnTo>
                  <a:pt x="11650" y="11065"/>
                </a:lnTo>
                <a:lnTo>
                  <a:pt x="11235" y="11431"/>
                </a:lnTo>
                <a:lnTo>
                  <a:pt x="10795" y="11773"/>
                </a:lnTo>
                <a:lnTo>
                  <a:pt x="10307" y="12041"/>
                </a:lnTo>
                <a:lnTo>
                  <a:pt x="9819" y="12286"/>
                </a:lnTo>
                <a:lnTo>
                  <a:pt x="9281" y="12457"/>
                </a:lnTo>
                <a:lnTo>
                  <a:pt x="8768" y="12603"/>
                </a:lnTo>
                <a:lnTo>
                  <a:pt x="8207" y="12676"/>
                </a:lnTo>
                <a:lnTo>
                  <a:pt x="7645" y="12701"/>
                </a:lnTo>
                <a:lnTo>
                  <a:pt x="7083" y="12676"/>
                </a:lnTo>
                <a:lnTo>
                  <a:pt x="6521" y="12603"/>
                </a:lnTo>
                <a:lnTo>
                  <a:pt x="6009" y="12457"/>
                </a:lnTo>
                <a:lnTo>
                  <a:pt x="5471" y="12286"/>
                </a:lnTo>
                <a:lnTo>
                  <a:pt x="4983" y="12041"/>
                </a:lnTo>
                <a:lnTo>
                  <a:pt x="4494" y="11773"/>
                </a:lnTo>
                <a:lnTo>
                  <a:pt x="4055" y="11431"/>
                </a:lnTo>
                <a:lnTo>
                  <a:pt x="3640" y="11065"/>
                </a:lnTo>
                <a:lnTo>
                  <a:pt x="3591" y="10967"/>
                </a:lnTo>
                <a:lnTo>
                  <a:pt x="3542" y="10894"/>
                </a:lnTo>
                <a:lnTo>
                  <a:pt x="3517" y="10796"/>
                </a:lnTo>
                <a:lnTo>
                  <a:pt x="3493" y="10698"/>
                </a:lnTo>
                <a:lnTo>
                  <a:pt x="3517" y="10625"/>
                </a:lnTo>
                <a:lnTo>
                  <a:pt x="3542" y="10527"/>
                </a:lnTo>
                <a:lnTo>
                  <a:pt x="3591" y="10430"/>
                </a:lnTo>
                <a:lnTo>
                  <a:pt x="3640" y="10356"/>
                </a:lnTo>
                <a:lnTo>
                  <a:pt x="3713" y="10307"/>
                </a:lnTo>
                <a:lnTo>
                  <a:pt x="3811" y="10259"/>
                </a:lnTo>
                <a:lnTo>
                  <a:pt x="3884" y="10234"/>
                </a:lnTo>
                <a:lnTo>
                  <a:pt x="3981" y="10210"/>
                </a:lnTo>
                <a:lnTo>
                  <a:pt x="4079" y="10234"/>
                </a:lnTo>
                <a:lnTo>
                  <a:pt x="4177" y="10259"/>
                </a:lnTo>
                <a:lnTo>
                  <a:pt x="4250" y="10307"/>
                </a:lnTo>
                <a:lnTo>
                  <a:pt x="4323" y="10356"/>
                </a:lnTo>
                <a:lnTo>
                  <a:pt x="4690" y="10674"/>
                </a:lnTo>
                <a:lnTo>
                  <a:pt x="5056" y="10942"/>
                </a:lnTo>
                <a:lnTo>
                  <a:pt x="5447" y="11187"/>
                </a:lnTo>
                <a:lnTo>
                  <a:pt x="5862" y="11382"/>
                </a:lnTo>
                <a:lnTo>
                  <a:pt x="6277" y="11529"/>
                </a:lnTo>
                <a:lnTo>
                  <a:pt x="6717" y="11651"/>
                </a:lnTo>
                <a:lnTo>
                  <a:pt x="7181" y="11700"/>
                </a:lnTo>
                <a:lnTo>
                  <a:pt x="7645" y="11724"/>
                </a:lnTo>
                <a:lnTo>
                  <a:pt x="8109" y="11700"/>
                </a:lnTo>
                <a:lnTo>
                  <a:pt x="8573" y="11651"/>
                </a:lnTo>
                <a:lnTo>
                  <a:pt x="9013" y="11529"/>
                </a:lnTo>
                <a:lnTo>
                  <a:pt x="9428" y="11382"/>
                </a:lnTo>
                <a:lnTo>
                  <a:pt x="9843" y="11187"/>
                </a:lnTo>
                <a:lnTo>
                  <a:pt x="10234" y="10942"/>
                </a:lnTo>
                <a:lnTo>
                  <a:pt x="10600" y="10674"/>
                </a:lnTo>
                <a:lnTo>
                  <a:pt x="10966" y="10356"/>
                </a:lnTo>
                <a:lnTo>
                  <a:pt x="11040" y="10307"/>
                </a:lnTo>
                <a:lnTo>
                  <a:pt x="11113" y="10259"/>
                </a:lnTo>
                <a:lnTo>
                  <a:pt x="11211" y="10234"/>
                </a:lnTo>
                <a:lnTo>
                  <a:pt x="11308" y="10210"/>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6" y="15241"/>
                </a:lnTo>
                <a:lnTo>
                  <a:pt x="8817" y="15192"/>
                </a:lnTo>
                <a:lnTo>
                  <a:pt x="9184" y="15143"/>
                </a:lnTo>
                <a:lnTo>
                  <a:pt x="9550" y="15046"/>
                </a:lnTo>
                <a:lnTo>
                  <a:pt x="9916" y="14948"/>
                </a:lnTo>
                <a:lnTo>
                  <a:pt x="10283" y="14826"/>
                </a:lnTo>
                <a:lnTo>
                  <a:pt x="10625" y="14679"/>
                </a:lnTo>
                <a:lnTo>
                  <a:pt x="10966" y="14533"/>
                </a:lnTo>
                <a:lnTo>
                  <a:pt x="11284" y="14362"/>
                </a:lnTo>
                <a:lnTo>
                  <a:pt x="11601"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0" y="8427"/>
                </a:lnTo>
                <a:lnTo>
                  <a:pt x="15289" y="8036"/>
                </a:lnTo>
                <a:lnTo>
                  <a:pt x="15289" y="7645"/>
                </a:lnTo>
                <a:lnTo>
                  <a:pt x="15289" y="7255"/>
                </a:lnTo>
                <a:lnTo>
                  <a:pt x="15240"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1" y="1100"/>
                </a:lnTo>
                <a:lnTo>
                  <a:pt x="11284" y="929"/>
                </a:lnTo>
                <a:lnTo>
                  <a:pt x="10966" y="758"/>
                </a:lnTo>
                <a:lnTo>
                  <a:pt x="10625" y="611"/>
                </a:lnTo>
                <a:lnTo>
                  <a:pt x="10283" y="465"/>
                </a:lnTo>
                <a:lnTo>
                  <a:pt x="9916" y="343"/>
                </a:lnTo>
                <a:lnTo>
                  <a:pt x="9550" y="245"/>
                </a:lnTo>
                <a:lnTo>
                  <a:pt x="9184" y="147"/>
                </a:lnTo>
                <a:lnTo>
                  <a:pt x="8817" y="99"/>
                </a:lnTo>
                <a:lnTo>
                  <a:pt x="8426" y="50"/>
                </a:lnTo>
                <a:lnTo>
                  <a:pt x="8036" y="1"/>
                </a:lnTo>
                <a:close/>
              </a:path>
            </a:pathLst>
          </a:custGeom>
          <a:solidFill>
            <a:srgbClr val="FFFFFF"/>
          </a:solidFill>
          <a:ln>
            <a:noFill/>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9" name="Shape 1419"/>
        <p:cNvGrpSpPr/>
        <p:nvPr/>
      </p:nvGrpSpPr>
      <p:grpSpPr>
        <a:xfrm>
          <a:off x="0" y="0"/>
          <a:ext cx="0" cy="0"/>
          <a:chOff x="0" y="0"/>
          <a:chExt cx="0" cy="0"/>
        </a:xfrm>
      </p:grpSpPr>
      <p:sp>
        <p:nvSpPr>
          <p:cNvPr id="1420" name="Shape 1420"/>
          <p:cNvSpPr txBox="1"/>
          <p:nvPr>
            <p:ph type="title"/>
          </p:nvPr>
        </p:nvSpPr>
        <p:spPr>
          <a:xfrm>
            <a:off x="1732700" y="821200"/>
            <a:ext cx="6945000" cy="3875400"/>
          </a:xfrm>
          <a:prstGeom prst="rect">
            <a:avLst/>
          </a:prstGeom>
        </p:spPr>
        <p:txBody>
          <a:bodyPr anchorCtr="0" anchor="b" bIns="91425" lIns="91425" rIns="91425" tIns="91425">
            <a:noAutofit/>
          </a:bodyPr>
          <a:lstStyle/>
          <a:p>
            <a:pPr indent="-342900" lvl="0" marL="457200" rtl="0">
              <a:lnSpc>
                <a:spcPct val="115000"/>
              </a:lnSpc>
              <a:spcBef>
                <a:spcPts val="0"/>
              </a:spcBef>
              <a:spcAft>
                <a:spcPts val="1600"/>
              </a:spcAft>
              <a:buClr>
                <a:srgbClr val="FFFFFF"/>
              </a:buClr>
              <a:buSzPct val="100000"/>
              <a:buFont typeface="Arial"/>
              <a:buChar char="●"/>
            </a:pPr>
            <a:r>
              <a:rPr lang="en" sz="1800">
                <a:solidFill>
                  <a:srgbClr val="FFFFFF"/>
                </a:solidFill>
                <a:latin typeface="Arial"/>
                <a:ea typeface="Arial"/>
                <a:cs typeface="Arial"/>
                <a:sym typeface="Arial"/>
              </a:rPr>
              <a:t>Topic: Digital storytelling in young ELL learners</a:t>
            </a:r>
          </a:p>
          <a:p>
            <a:pPr indent="-342900" lvl="0" marL="457200" rtl="0">
              <a:lnSpc>
                <a:spcPct val="115000"/>
              </a:lnSpc>
              <a:spcBef>
                <a:spcPts val="0"/>
              </a:spcBef>
              <a:spcAft>
                <a:spcPts val="1600"/>
              </a:spcAft>
              <a:buClr>
                <a:srgbClr val="FFFFFF"/>
              </a:buClr>
              <a:buSzPct val="100000"/>
              <a:buFont typeface="Arial"/>
              <a:buChar char="●"/>
            </a:pPr>
            <a:r>
              <a:rPr lang="en" sz="1800">
                <a:solidFill>
                  <a:srgbClr val="FFFFFF"/>
                </a:solidFill>
                <a:latin typeface="Arial"/>
                <a:ea typeface="Arial"/>
                <a:cs typeface="Arial"/>
                <a:sym typeface="Arial"/>
              </a:rPr>
              <a:t>Purpose: To investigate the effects of digital storytelling in young ELL learners’ attitudes and perception toward learning in English.</a:t>
            </a:r>
          </a:p>
          <a:p>
            <a:pPr indent="-342900" lvl="0" marL="457200" rtl="0">
              <a:lnSpc>
                <a:spcPct val="115000"/>
              </a:lnSpc>
              <a:spcBef>
                <a:spcPts val="0"/>
              </a:spcBef>
              <a:spcAft>
                <a:spcPts val="1600"/>
              </a:spcAft>
              <a:buClr>
                <a:srgbClr val="FFFFFF"/>
              </a:buClr>
              <a:buSzPct val="100000"/>
              <a:buFont typeface="Arial"/>
              <a:buChar char="●"/>
            </a:pPr>
            <a:r>
              <a:rPr lang="en" sz="1800">
                <a:solidFill>
                  <a:srgbClr val="FFFFFF"/>
                </a:solidFill>
                <a:latin typeface="Arial"/>
                <a:ea typeface="Arial"/>
                <a:cs typeface="Arial"/>
                <a:sym typeface="Arial"/>
              </a:rPr>
              <a:t>Questions: </a:t>
            </a:r>
          </a:p>
          <a:p>
            <a:pPr indent="-317500" lvl="1" marL="914400" rtl="0">
              <a:lnSpc>
                <a:spcPct val="115000"/>
              </a:lnSpc>
              <a:spcBef>
                <a:spcPts val="0"/>
              </a:spcBef>
              <a:spcAft>
                <a:spcPts val="1600"/>
              </a:spcAft>
              <a:buClr>
                <a:srgbClr val="FFFFFF"/>
              </a:buClr>
              <a:buSzPct val="100000"/>
              <a:buFont typeface="Courier New"/>
              <a:buChar char="o"/>
            </a:pPr>
            <a:r>
              <a:rPr lang="en" sz="1400">
                <a:solidFill>
                  <a:srgbClr val="FFFFFF"/>
                </a:solidFill>
                <a:latin typeface="Arial"/>
                <a:ea typeface="Arial"/>
                <a:cs typeface="Arial"/>
                <a:sym typeface="Arial"/>
              </a:rPr>
              <a:t>How does digital storytelling work for the improvement of reading ability in young ELL learners?</a:t>
            </a:r>
          </a:p>
          <a:p>
            <a:pPr indent="-317500" lvl="1" marL="914400" rtl="0">
              <a:lnSpc>
                <a:spcPct val="115000"/>
              </a:lnSpc>
              <a:spcBef>
                <a:spcPts val="0"/>
              </a:spcBef>
              <a:spcAft>
                <a:spcPts val="1600"/>
              </a:spcAft>
              <a:buClr>
                <a:srgbClr val="FFFFFF"/>
              </a:buClr>
              <a:buSzPct val="100000"/>
              <a:buFont typeface="Courier New"/>
              <a:buChar char="o"/>
            </a:pPr>
            <a:r>
              <a:rPr lang="en" sz="1400">
                <a:solidFill>
                  <a:srgbClr val="FFFFFF"/>
                </a:solidFill>
                <a:latin typeface="Arial"/>
                <a:ea typeface="Arial"/>
                <a:cs typeface="Arial"/>
                <a:sym typeface="Arial"/>
              </a:rPr>
              <a:t>In which ways does digital storytelling affect the changes of young ELL learners’ attitude in EFL English reading class?</a:t>
            </a:r>
          </a:p>
          <a:p>
            <a:pPr indent="-342900" lvl="0" marL="457200" rtl="0">
              <a:lnSpc>
                <a:spcPct val="115000"/>
              </a:lnSpc>
              <a:spcBef>
                <a:spcPts val="0"/>
              </a:spcBef>
              <a:spcAft>
                <a:spcPts val="1600"/>
              </a:spcAft>
              <a:buClr>
                <a:srgbClr val="FFFFFF"/>
              </a:buClr>
              <a:buSzPct val="100000"/>
              <a:buFont typeface="Arial"/>
              <a:buChar char="●"/>
            </a:pPr>
            <a:r>
              <a:rPr lang="en" sz="1800">
                <a:solidFill>
                  <a:srgbClr val="FFFFFF"/>
                </a:solidFill>
                <a:latin typeface="Arial"/>
                <a:ea typeface="Arial"/>
                <a:cs typeface="Arial"/>
                <a:sym typeface="Arial"/>
              </a:rPr>
              <a:t>Theoretical framework: </a:t>
            </a:r>
          </a:p>
          <a:p>
            <a:pPr indent="-317500" lvl="1" marL="914400" rtl="0">
              <a:lnSpc>
                <a:spcPct val="115000"/>
              </a:lnSpc>
              <a:spcBef>
                <a:spcPts val="0"/>
              </a:spcBef>
              <a:spcAft>
                <a:spcPts val="1600"/>
              </a:spcAft>
              <a:buClr>
                <a:srgbClr val="FFFFFF"/>
              </a:buClr>
              <a:buSzPct val="100000"/>
              <a:buFont typeface="Courier New"/>
              <a:buChar char="o"/>
            </a:pPr>
            <a:r>
              <a:rPr lang="en" sz="1400">
                <a:solidFill>
                  <a:srgbClr val="FFFFFF"/>
                </a:solidFill>
                <a:latin typeface="Arial"/>
                <a:ea typeface="Arial"/>
                <a:cs typeface="Arial"/>
                <a:sym typeface="Arial"/>
              </a:rPr>
              <a:t>Provides complete definition/explanation of digital storytelling, as well as a comparison between oral storytelling and digital storytelling.</a:t>
            </a:r>
          </a:p>
          <a:p>
            <a:pPr indent="-317500" lvl="1" marL="914400" rtl="0">
              <a:lnSpc>
                <a:spcPct val="115000"/>
              </a:lnSpc>
              <a:spcBef>
                <a:spcPts val="0"/>
              </a:spcBef>
              <a:spcAft>
                <a:spcPts val="1600"/>
              </a:spcAft>
              <a:buClr>
                <a:srgbClr val="FFFFFF"/>
              </a:buClr>
              <a:buSzPct val="100000"/>
              <a:buFont typeface="Courier New"/>
              <a:buChar char="o"/>
            </a:pPr>
            <a:r>
              <a:rPr lang="en" sz="1400">
                <a:solidFill>
                  <a:srgbClr val="FFFFFF"/>
                </a:solidFill>
                <a:latin typeface="Arial"/>
                <a:ea typeface="Arial"/>
                <a:cs typeface="Arial"/>
                <a:sym typeface="Arial"/>
              </a:rPr>
              <a:t>Principles of digital storytelling - “I AM TOP CAMP”</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4" name="Shape 1424"/>
        <p:cNvGrpSpPr/>
        <p:nvPr/>
      </p:nvGrpSpPr>
      <p:grpSpPr>
        <a:xfrm>
          <a:off x="0" y="0"/>
          <a:ext cx="0" cy="0"/>
          <a:chOff x="0" y="0"/>
          <a:chExt cx="0" cy="0"/>
        </a:xfrm>
      </p:grpSpPr>
      <p:sp>
        <p:nvSpPr>
          <p:cNvPr id="1425" name="Shape 1425"/>
          <p:cNvSpPr txBox="1"/>
          <p:nvPr>
            <p:ph type="ctrTitle"/>
          </p:nvPr>
        </p:nvSpPr>
        <p:spPr>
          <a:xfrm>
            <a:off x="2743200" y="1735750"/>
            <a:ext cx="5638800" cy="1159800"/>
          </a:xfrm>
          <a:prstGeom prst="rect">
            <a:avLst/>
          </a:prstGeom>
        </p:spPr>
        <p:txBody>
          <a:bodyPr anchorCtr="0" anchor="b" bIns="91425" lIns="91425" rIns="91425" tIns="91425">
            <a:noAutofit/>
          </a:bodyPr>
          <a:lstStyle/>
          <a:p>
            <a:pPr lvl="0" rtl="0">
              <a:spcBef>
                <a:spcPts val="0"/>
              </a:spcBef>
              <a:buNone/>
            </a:pPr>
            <a:r>
              <a:rPr b="1" lang="en" sz="2800">
                <a:solidFill>
                  <a:srgbClr val="FFFFFF"/>
                </a:solidFill>
                <a:latin typeface="Arial"/>
                <a:ea typeface="Arial"/>
                <a:cs typeface="Arial"/>
                <a:sym typeface="Arial"/>
              </a:rPr>
              <a:t>Research Approach and Design</a:t>
            </a:r>
          </a:p>
        </p:txBody>
      </p:sp>
      <p:sp>
        <p:nvSpPr>
          <p:cNvPr id="1426" name="Shape 1426"/>
          <p:cNvSpPr txBox="1"/>
          <p:nvPr>
            <p:ph idx="1" type="subTitle"/>
          </p:nvPr>
        </p:nvSpPr>
        <p:spPr>
          <a:xfrm>
            <a:off x="2743200" y="2821004"/>
            <a:ext cx="5696100" cy="784800"/>
          </a:xfrm>
          <a:prstGeom prst="rect">
            <a:avLst/>
          </a:prstGeom>
        </p:spPr>
        <p:txBody>
          <a:bodyPr anchorCtr="0" anchor="t" bIns="91425" lIns="91425" rIns="91425" tIns="91425">
            <a:noAutofit/>
          </a:bodyPr>
          <a:lstStyle/>
          <a:p>
            <a:pPr lvl="0" rtl="0">
              <a:spcBef>
                <a:spcPts val="0"/>
              </a:spcBef>
              <a:buNone/>
            </a:pPr>
            <a:r>
              <a:t/>
            </a:r>
            <a:endParaRPr/>
          </a:p>
        </p:txBody>
      </p:sp>
      <p:sp>
        <p:nvSpPr>
          <p:cNvPr id="1427" name="Shape 1427"/>
          <p:cNvSpPr txBox="1"/>
          <p:nvPr/>
        </p:nvSpPr>
        <p:spPr>
          <a:xfrm>
            <a:off x="409575" y="1676400"/>
            <a:ext cx="2067000" cy="1771800"/>
          </a:xfrm>
          <a:prstGeom prst="rect">
            <a:avLst/>
          </a:prstGeom>
          <a:noFill/>
          <a:ln>
            <a:noFill/>
          </a:ln>
        </p:spPr>
        <p:txBody>
          <a:bodyPr anchorCtr="0" anchor="ctr" bIns="91425" lIns="91425" rIns="91425" tIns="91425">
            <a:noAutofit/>
          </a:bodyPr>
          <a:lstStyle/>
          <a:p>
            <a:pPr lvl="0" rtl="0" algn="ctr">
              <a:spcBef>
                <a:spcPts val="0"/>
              </a:spcBef>
              <a:buNone/>
            </a:pPr>
            <a:r>
              <a:rPr b="1" lang="en" sz="4800">
                <a:solidFill>
                  <a:srgbClr val="FFFFFF"/>
                </a:solidFill>
                <a:latin typeface="Nixie One"/>
                <a:ea typeface="Nixie One"/>
                <a:cs typeface="Nixie One"/>
                <a:sym typeface="Nixie One"/>
              </a:rPr>
              <a:t>2</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1" name="Shape 1431"/>
        <p:cNvGrpSpPr/>
        <p:nvPr/>
      </p:nvGrpSpPr>
      <p:grpSpPr>
        <a:xfrm>
          <a:off x="0" y="0"/>
          <a:ext cx="0" cy="0"/>
          <a:chOff x="0" y="0"/>
          <a:chExt cx="0" cy="0"/>
        </a:xfrm>
      </p:grpSpPr>
      <p:sp>
        <p:nvSpPr>
          <p:cNvPr id="1432" name="Shape 1432"/>
          <p:cNvSpPr txBox="1"/>
          <p:nvPr>
            <p:ph type="ctrTitle"/>
          </p:nvPr>
        </p:nvSpPr>
        <p:spPr>
          <a:xfrm>
            <a:off x="2016550" y="182725"/>
            <a:ext cx="5638800" cy="1159800"/>
          </a:xfrm>
          <a:prstGeom prst="rect">
            <a:avLst/>
          </a:prstGeom>
        </p:spPr>
        <p:txBody>
          <a:bodyPr anchorCtr="0" anchor="b" bIns="91425" lIns="91425" rIns="91425" tIns="91425">
            <a:noAutofit/>
          </a:bodyPr>
          <a:lstStyle/>
          <a:p>
            <a:pPr indent="-342900" lvl="0" marL="457200" rtl="0">
              <a:lnSpc>
                <a:spcPct val="115000"/>
              </a:lnSpc>
              <a:spcBef>
                <a:spcPts val="0"/>
              </a:spcBef>
              <a:spcAft>
                <a:spcPts val="1600"/>
              </a:spcAft>
              <a:buClr>
                <a:schemeClr val="lt1"/>
              </a:buClr>
              <a:buSzPct val="100000"/>
              <a:buFont typeface="Arial"/>
              <a:buChar char="●"/>
            </a:pPr>
            <a:r>
              <a:rPr lang="en" sz="1800">
                <a:solidFill>
                  <a:schemeClr val="lt1"/>
                </a:solidFill>
                <a:latin typeface="Arial"/>
                <a:ea typeface="Arial"/>
                <a:cs typeface="Arial"/>
                <a:sym typeface="Arial"/>
              </a:rPr>
              <a:t>Research Approach</a:t>
            </a:r>
          </a:p>
        </p:txBody>
      </p:sp>
      <p:sp>
        <p:nvSpPr>
          <p:cNvPr id="1433" name="Shape 1433"/>
          <p:cNvSpPr txBox="1"/>
          <p:nvPr/>
        </p:nvSpPr>
        <p:spPr>
          <a:xfrm>
            <a:off x="-541425" y="2645100"/>
            <a:ext cx="3604800" cy="1852200"/>
          </a:xfrm>
          <a:prstGeom prst="rect">
            <a:avLst/>
          </a:prstGeom>
          <a:noFill/>
          <a:ln>
            <a:noFill/>
          </a:ln>
        </p:spPr>
        <p:txBody>
          <a:bodyPr anchorCtr="0" anchor="t" bIns="91425" lIns="91425" rIns="91425" tIns="91425">
            <a:noAutofit/>
          </a:bodyPr>
          <a:lstStyle/>
          <a:p>
            <a:pPr lvl="0">
              <a:spcBef>
                <a:spcPts val="0"/>
              </a:spcBef>
              <a:buNone/>
            </a:pPr>
            <a:r>
              <a:t/>
            </a:r>
            <a:endParaRPr/>
          </a:p>
        </p:txBody>
      </p:sp>
      <p:sp>
        <p:nvSpPr>
          <p:cNvPr id="1434" name="Shape 1434"/>
          <p:cNvSpPr txBox="1"/>
          <p:nvPr>
            <p:ph idx="1" type="subTitle"/>
          </p:nvPr>
        </p:nvSpPr>
        <p:spPr>
          <a:xfrm>
            <a:off x="2771675" y="1111254"/>
            <a:ext cx="5696100" cy="784800"/>
          </a:xfrm>
          <a:prstGeom prst="rect">
            <a:avLst/>
          </a:prstGeom>
        </p:spPr>
        <p:txBody>
          <a:bodyPr anchorCtr="0" anchor="t" bIns="91425" lIns="91425" rIns="91425" tIns="91425">
            <a:noAutofit/>
          </a:bodyPr>
          <a:lstStyle/>
          <a:p>
            <a:pPr indent="-317500" lvl="0" marL="457200" rtl="0">
              <a:lnSpc>
                <a:spcPct val="115000"/>
              </a:lnSpc>
              <a:spcBef>
                <a:spcPts val="0"/>
              </a:spcBef>
              <a:spcAft>
                <a:spcPts val="1600"/>
              </a:spcAft>
              <a:buClr>
                <a:schemeClr val="lt1"/>
              </a:buClr>
              <a:buSzPct val="100000"/>
              <a:buFont typeface="Arial"/>
              <a:buChar char="●"/>
            </a:pPr>
            <a:r>
              <a:rPr lang="en">
                <a:solidFill>
                  <a:schemeClr val="lt1"/>
                </a:solidFill>
                <a:latin typeface="Arial"/>
                <a:ea typeface="Arial"/>
                <a:cs typeface="Arial"/>
                <a:sym typeface="Arial"/>
              </a:rPr>
              <a:t>In this case, the researcher decided to mix both, qualitative and quantitative approaches</a:t>
            </a:r>
          </a:p>
          <a:p>
            <a:pPr lvl="0">
              <a:spcBef>
                <a:spcPts val="0"/>
              </a:spcBef>
              <a:buNone/>
            </a:pPr>
            <a:r>
              <a:t/>
            </a:r>
            <a:endParaRPr>
              <a:latin typeface="Arial"/>
              <a:ea typeface="Arial"/>
              <a:cs typeface="Arial"/>
              <a:sym typeface="Arial"/>
            </a:endParaRPr>
          </a:p>
        </p:txBody>
      </p:sp>
      <p:sp>
        <p:nvSpPr>
          <p:cNvPr id="1435" name="Shape 1435"/>
          <p:cNvSpPr txBox="1"/>
          <p:nvPr>
            <p:ph type="ctrTitle"/>
          </p:nvPr>
        </p:nvSpPr>
        <p:spPr>
          <a:xfrm>
            <a:off x="2567875" y="2272850"/>
            <a:ext cx="5638800" cy="1159800"/>
          </a:xfrm>
          <a:prstGeom prst="rect">
            <a:avLst/>
          </a:prstGeom>
        </p:spPr>
        <p:txBody>
          <a:bodyPr anchorCtr="0" anchor="b" bIns="91425" lIns="91425" rIns="91425" tIns="91425">
            <a:noAutofit/>
          </a:bodyPr>
          <a:lstStyle/>
          <a:p>
            <a:pPr indent="-342900" lvl="0" marL="457200" rtl="0">
              <a:lnSpc>
                <a:spcPct val="115000"/>
              </a:lnSpc>
              <a:spcBef>
                <a:spcPts val="0"/>
              </a:spcBef>
              <a:spcAft>
                <a:spcPts val="1600"/>
              </a:spcAft>
              <a:buClr>
                <a:schemeClr val="lt1"/>
              </a:buClr>
              <a:buSzPct val="100000"/>
              <a:buFont typeface="Arial"/>
              <a:buChar char="●"/>
            </a:pPr>
            <a:r>
              <a:rPr lang="en" sz="1800">
                <a:solidFill>
                  <a:schemeClr val="lt1"/>
                </a:solidFill>
                <a:latin typeface="Arial"/>
                <a:ea typeface="Arial"/>
                <a:cs typeface="Arial"/>
                <a:sym typeface="Arial"/>
              </a:rPr>
              <a:t>Research Design</a:t>
            </a:r>
          </a:p>
        </p:txBody>
      </p:sp>
      <p:sp>
        <p:nvSpPr>
          <p:cNvPr id="1436" name="Shape 1436"/>
          <p:cNvSpPr txBox="1"/>
          <p:nvPr>
            <p:ph idx="1" type="subTitle"/>
          </p:nvPr>
        </p:nvSpPr>
        <p:spPr>
          <a:xfrm>
            <a:off x="2771675" y="3178793"/>
            <a:ext cx="5696100" cy="1964700"/>
          </a:xfrm>
          <a:prstGeom prst="rect">
            <a:avLst/>
          </a:prstGeom>
        </p:spPr>
        <p:txBody>
          <a:bodyPr anchorCtr="0" anchor="t" bIns="91425" lIns="91425" rIns="91425" tIns="91425">
            <a:noAutofit/>
          </a:bodyPr>
          <a:lstStyle/>
          <a:p>
            <a:pPr indent="-317500" lvl="0" marL="457200" rtl="0">
              <a:lnSpc>
                <a:spcPct val="115000"/>
              </a:lnSpc>
              <a:spcBef>
                <a:spcPts val="0"/>
              </a:spcBef>
              <a:spcAft>
                <a:spcPts val="1600"/>
              </a:spcAft>
              <a:buClr>
                <a:schemeClr val="lt1"/>
              </a:buClr>
              <a:buSzPct val="100000"/>
              <a:buFont typeface="Arial"/>
              <a:buChar char="●"/>
            </a:pPr>
            <a:r>
              <a:rPr lang="en">
                <a:solidFill>
                  <a:schemeClr val="lt1"/>
                </a:solidFill>
                <a:latin typeface="Arial"/>
                <a:ea typeface="Arial"/>
                <a:cs typeface="Arial"/>
                <a:sym typeface="Arial"/>
              </a:rPr>
              <a:t>Context: South Korean Public Primary School - former industrial midsize city</a:t>
            </a:r>
          </a:p>
          <a:p>
            <a:pPr indent="-317500" lvl="0" marL="457200" rtl="0">
              <a:lnSpc>
                <a:spcPct val="115000"/>
              </a:lnSpc>
              <a:spcBef>
                <a:spcPts val="0"/>
              </a:spcBef>
              <a:spcAft>
                <a:spcPts val="1600"/>
              </a:spcAft>
              <a:buClr>
                <a:schemeClr val="lt1"/>
              </a:buClr>
              <a:buSzPct val="100000"/>
              <a:buFont typeface="Arial"/>
              <a:buChar char="●"/>
            </a:pPr>
            <a:r>
              <a:rPr lang="en">
                <a:solidFill>
                  <a:schemeClr val="lt1"/>
                </a:solidFill>
                <a:latin typeface="Arial"/>
                <a:ea typeface="Arial"/>
                <a:cs typeface="Arial"/>
                <a:sym typeface="Arial"/>
              </a:rPr>
              <a:t>Method: Questionnaire (quantitative) and reading review report (qualitative)</a:t>
            </a:r>
          </a:p>
          <a:p>
            <a:pPr indent="-317500" lvl="0" marL="457200" rtl="0">
              <a:lnSpc>
                <a:spcPct val="115000"/>
              </a:lnSpc>
              <a:spcBef>
                <a:spcPts val="0"/>
              </a:spcBef>
              <a:spcAft>
                <a:spcPts val="1600"/>
              </a:spcAft>
              <a:buClr>
                <a:schemeClr val="lt1"/>
              </a:buClr>
              <a:buSzPct val="100000"/>
              <a:buFont typeface="Arial"/>
              <a:buChar char="●"/>
            </a:pPr>
            <a:r>
              <a:rPr lang="en">
                <a:solidFill>
                  <a:schemeClr val="lt1"/>
                </a:solidFill>
                <a:latin typeface="Arial"/>
                <a:ea typeface="Arial"/>
                <a:cs typeface="Arial"/>
                <a:sym typeface="Arial"/>
              </a:rPr>
              <a:t>Participants: 32 Fifth grade students</a:t>
            </a:r>
          </a:p>
          <a:p>
            <a:pPr lvl="0" rtl="0">
              <a:spcBef>
                <a:spcPts val="0"/>
              </a:spcBef>
              <a:buNone/>
            </a:pPr>
            <a:r>
              <a:t/>
            </a:r>
            <a:endParaRPr>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0" name="Shape 1440"/>
        <p:cNvGrpSpPr/>
        <p:nvPr/>
      </p:nvGrpSpPr>
      <p:grpSpPr>
        <a:xfrm>
          <a:off x="0" y="0"/>
          <a:ext cx="0" cy="0"/>
          <a:chOff x="0" y="0"/>
          <a:chExt cx="0" cy="0"/>
        </a:xfrm>
      </p:grpSpPr>
      <p:sp>
        <p:nvSpPr>
          <p:cNvPr id="1441" name="Shape 1441"/>
          <p:cNvSpPr txBox="1"/>
          <p:nvPr>
            <p:ph type="ctrTitle"/>
          </p:nvPr>
        </p:nvSpPr>
        <p:spPr>
          <a:xfrm>
            <a:off x="2743200" y="1735750"/>
            <a:ext cx="5638800" cy="1159800"/>
          </a:xfrm>
          <a:prstGeom prst="rect">
            <a:avLst/>
          </a:prstGeom>
        </p:spPr>
        <p:txBody>
          <a:bodyPr anchorCtr="0" anchor="b" bIns="91425" lIns="91425" rIns="91425" tIns="91425">
            <a:noAutofit/>
          </a:bodyPr>
          <a:lstStyle/>
          <a:p>
            <a:pPr lvl="0" rtl="0">
              <a:spcBef>
                <a:spcPts val="0"/>
              </a:spcBef>
              <a:buNone/>
            </a:pPr>
            <a:r>
              <a:rPr b="1" lang="en" sz="2800">
                <a:solidFill>
                  <a:srgbClr val="FFFFFF"/>
                </a:solidFill>
                <a:latin typeface="Arial"/>
                <a:ea typeface="Arial"/>
                <a:cs typeface="Arial"/>
                <a:sym typeface="Arial"/>
              </a:rPr>
              <a:t>Data Collection and Analysis</a:t>
            </a:r>
          </a:p>
        </p:txBody>
      </p:sp>
      <p:sp>
        <p:nvSpPr>
          <p:cNvPr id="1442" name="Shape 1442"/>
          <p:cNvSpPr txBox="1"/>
          <p:nvPr>
            <p:ph idx="1" type="subTitle"/>
          </p:nvPr>
        </p:nvSpPr>
        <p:spPr>
          <a:xfrm>
            <a:off x="2743200" y="2821004"/>
            <a:ext cx="5696100" cy="784800"/>
          </a:xfrm>
          <a:prstGeom prst="rect">
            <a:avLst/>
          </a:prstGeom>
        </p:spPr>
        <p:txBody>
          <a:bodyPr anchorCtr="0" anchor="t" bIns="91425" lIns="91425" rIns="91425" tIns="91425">
            <a:noAutofit/>
          </a:bodyPr>
          <a:lstStyle/>
          <a:p>
            <a:pPr lvl="0" rtl="0">
              <a:spcBef>
                <a:spcPts val="0"/>
              </a:spcBef>
              <a:buNone/>
            </a:pPr>
            <a:r>
              <a:t/>
            </a:r>
            <a:endParaRPr/>
          </a:p>
        </p:txBody>
      </p:sp>
      <p:sp>
        <p:nvSpPr>
          <p:cNvPr id="1443" name="Shape 1443"/>
          <p:cNvSpPr txBox="1"/>
          <p:nvPr/>
        </p:nvSpPr>
        <p:spPr>
          <a:xfrm>
            <a:off x="409575" y="1676400"/>
            <a:ext cx="2067000" cy="1771800"/>
          </a:xfrm>
          <a:prstGeom prst="rect">
            <a:avLst/>
          </a:prstGeom>
          <a:noFill/>
          <a:ln>
            <a:noFill/>
          </a:ln>
        </p:spPr>
        <p:txBody>
          <a:bodyPr anchorCtr="0" anchor="ctr" bIns="91425" lIns="91425" rIns="91425" tIns="91425">
            <a:noAutofit/>
          </a:bodyPr>
          <a:lstStyle/>
          <a:p>
            <a:pPr lvl="0" rtl="0" algn="ctr">
              <a:spcBef>
                <a:spcPts val="0"/>
              </a:spcBef>
              <a:buNone/>
            </a:pPr>
            <a:r>
              <a:rPr b="1" lang="en" sz="4800">
                <a:solidFill>
                  <a:srgbClr val="FFFFFF"/>
                </a:solidFill>
                <a:latin typeface="Nixie One"/>
                <a:ea typeface="Nixie One"/>
                <a:cs typeface="Nixie One"/>
                <a:sym typeface="Nixie One"/>
              </a:rPr>
              <a:t>3</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7" name="Shape 1447"/>
        <p:cNvGrpSpPr/>
        <p:nvPr/>
      </p:nvGrpSpPr>
      <p:grpSpPr>
        <a:xfrm>
          <a:off x="0" y="0"/>
          <a:ext cx="0" cy="0"/>
          <a:chOff x="0" y="0"/>
          <a:chExt cx="0" cy="0"/>
        </a:xfrm>
      </p:grpSpPr>
      <p:sp>
        <p:nvSpPr>
          <p:cNvPr id="1448" name="Shape 1448"/>
          <p:cNvSpPr txBox="1"/>
          <p:nvPr>
            <p:ph type="title"/>
          </p:nvPr>
        </p:nvSpPr>
        <p:spPr>
          <a:xfrm>
            <a:off x="1732700" y="625950"/>
            <a:ext cx="6997500" cy="4186500"/>
          </a:xfrm>
          <a:prstGeom prst="rect">
            <a:avLst/>
          </a:prstGeom>
        </p:spPr>
        <p:txBody>
          <a:bodyPr anchorCtr="0" anchor="b" bIns="91425" lIns="91425" rIns="91425" tIns="91425">
            <a:noAutofit/>
          </a:bodyPr>
          <a:lstStyle/>
          <a:p>
            <a:pPr indent="-342900" lvl="0" marL="457200" rtl="0">
              <a:lnSpc>
                <a:spcPct val="115000"/>
              </a:lnSpc>
              <a:spcBef>
                <a:spcPts val="0"/>
              </a:spcBef>
              <a:spcAft>
                <a:spcPts val="1600"/>
              </a:spcAft>
              <a:buClr>
                <a:srgbClr val="FFFFFF"/>
              </a:buClr>
              <a:buSzPct val="100000"/>
              <a:buFont typeface="Arial"/>
              <a:buChar char="●"/>
            </a:pPr>
            <a:r>
              <a:rPr lang="en" sz="1800">
                <a:solidFill>
                  <a:srgbClr val="FFFFFF"/>
                </a:solidFill>
                <a:latin typeface="Arial"/>
                <a:ea typeface="Arial"/>
                <a:cs typeface="Arial"/>
                <a:sym typeface="Arial"/>
              </a:rPr>
              <a:t>Research Instruments: </a:t>
            </a:r>
          </a:p>
          <a:p>
            <a:pPr indent="-317500" lvl="1" marL="914400" rtl="0">
              <a:lnSpc>
                <a:spcPct val="115000"/>
              </a:lnSpc>
              <a:spcBef>
                <a:spcPts val="0"/>
              </a:spcBef>
              <a:spcAft>
                <a:spcPts val="1600"/>
              </a:spcAft>
              <a:buClr>
                <a:srgbClr val="FFFFFF"/>
              </a:buClr>
              <a:buSzPct val="100000"/>
              <a:buFont typeface="Arial"/>
              <a:buChar char="○"/>
            </a:pPr>
            <a:r>
              <a:rPr lang="en" sz="1400">
                <a:solidFill>
                  <a:srgbClr val="FFFFFF"/>
                </a:solidFill>
                <a:latin typeface="Arial"/>
                <a:ea typeface="Arial"/>
                <a:cs typeface="Arial"/>
                <a:sym typeface="Arial"/>
              </a:rPr>
              <a:t>2 pre-/post- reading comprehension tests</a:t>
            </a:r>
          </a:p>
          <a:p>
            <a:pPr indent="-317500" lvl="1" marL="914400" rtl="0">
              <a:lnSpc>
                <a:spcPct val="115000"/>
              </a:lnSpc>
              <a:spcBef>
                <a:spcPts val="0"/>
              </a:spcBef>
              <a:spcAft>
                <a:spcPts val="1600"/>
              </a:spcAft>
              <a:buClr>
                <a:srgbClr val="FFFFFF"/>
              </a:buClr>
              <a:buSzPct val="100000"/>
              <a:buFont typeface="Arial"/>
              <a:buChar char="○"/>
            </a:pPr>
            <a:r>
              <a:rPr lang="en" sz="1400">
                <a:solidFill>
                  <a:srgbClr val="FFFFFF"/>
                </a:solidFill>
                <a:latin typeface="Arial"/>
                <a:ea typeface="Arial"/>
                <a:cs typeface="Arial"/>
                <a:sym typeface="Arial"/>
              </a:rPr>
              <a:t>Initial and final attitude questionnaire</a:t>
            </a:r>
          </a:p>
          <a:p>
            <a:pPr indent="-317500" lvl="1" marL="914400" rtl="0">
              <a:lnSpc>
                <a:spcPct val="115000"/>
              </a:lnSpc>
              <a:spcBef>
                <a:spcPts val="0"/>
              </a:spcBef>
              <a:spcAft>
                <a:spcPts val="1600"/>
              </a:spcAft>
              <a:buClr>
                <a:srgbClr val="FFFFFF"/>
              </a:buClr>
              <a:buSzPct val="100000"/>
              <a:buFont typeface="Arial"/>
              <a:buChar char="○"/>
            </a:pPr>
            <a:r>
              <a:rPr lang="en" sz="1400">
                <a:solidFill>
                  <a:srgbClr val="FFFFFF"/>
                </a:solidFill>
                <a:latin typeface="Arial"/>
                <a:ea typeface="Arial"/>
                <a:cs typeface="Arial"/>
                <a:sym typeface="Arial"/>
              </a:rPr>
              <a:t>Pre-/post- survey for affective domain</a:t>
            </a:r>
          </a:p>
          <a:p>
            <a:pPr indent="-317500" lvl="1" marL="914400" rtl="0">
              <a:lnSpc>
                <a:spcPct val="115000"/>
              </a:lnSpc>
              <a:spcBef>
                <a:spcPts val="0"/>
              </a:spcBef>
              <a:spcAft>
                <a:spcPts val="1600"/>
              </a:spcAft>
              <a:buClr>
                <a:srgbClr val="FFFFFF"/>
              </a:buClr>
              <a:buSzPct val="100000"/>
              <a:buFont typeface="Arial"/>
              <a:buChar char="○"/>
            </a:pPr>
            <a:r>
              <a:rPr lang="en" sz="1400">
                <a:solidFill>
                  <a:srgbClr val="FFFFFF"/>
                </a:solidFill>
                <a:latin typeface="Arial"/>
                <a:ea typeface="Arial"/>
                <a:cs typeface="Arial"/>
                <a:sym typeface="Arial"/>
              </a:rPr>
              <a:t>Lecture review report (thoughts, efficacy, and necessity of digital storytelling)</a:t>
            </a:r>
          </a:p>
          <a:p>
            <a:pPr indent="-317500" lvl="1" marL="914400" rtl="0">
              <a:lnSpc>
                <a:spcPct val="115000"/>
              </a:lnSpc>
              <a:spcBef>
                <a:spcPts val="0"/>
              </a:spcBef>
              <a:spcAft>
                <a:spcPts val="1600"/>
              </a:spcAft>
              <a:buClr>
                <a:srgbClr val="FFFFFF"/>
              </a:buClr>
              <a:buSzPct val="100000"/>
              <a:buFont typeface="Arial"/>
              <a:buChar char="○"/>
            </a:pPr>
            <a:r>
              <a:rPr lang="en" sz="1400">
                <a:solidFill>
                  <a:srgbClr val="FFFFFF"/>
                </a:solidFill>
                <a:latin typeface="Arial"/>
                <a:ea typeface="Arial"/>
                <a:cs typeface="Arial"/>
                <a:sym typeface="Arial"/>
              </a:rPr>
              <a:t>3 Student self-evaluation surveys (interest, learner participation, understanding, and self-confidence)</a:t>
            </a:r>
          </a:p>
          <a:p>
            <a:pPr indent="0" lvl="0" marL="457200" rtl="0">
              <a:lnSpc>
                <a:spcPct val="115000"/>
              </a:lnSpc>
              <a:spcBef>
                <a:spcPts val="0"/>
              </a:spcBef>
              <a:spcAft>
                <a:spcPts val="1600"/>
              </a:spcAft>
              <a:buNone/>
            </a:pPr>
            <a:r>
              <a:t/>
            </a:r>
            <a:endParaRPr sz="1400">
              <a:solidFill>
                <a:srgbClr val="FFFFFF"/>
              </a:solidFill>
              <a:latin typeface="Arial"/>
              <a:ea typeface="Arial"/>
              <a:cs typeface="Arial"/>
              <a:sym typeface="Arial"/>
            </a:endParaRPr>
          </a:p>
          <a:p>
            <a:pPr indent="-342900" lvl="0" marL="457200" rtl="0">
              <a:lnSpc>
                <a:spcPct val="115000"/>
              </a:lnSpc>
              <a:spcBef>
                <a:spcPts val="0"/>
              </a:spcBef>
              <a:spcAft>
                <a:spcPts val="1600"/>
              </a:spcAft>
              <a:buClr>
                <a:srgbClr val="FFFFFF"/>
              </a:buClr>
              <a:buSzPct val="100000"/>
              <a:buFont typeface="Arial"/>
              <a:buChar char="●"/>
            </a:pPr>
            <a:r>
              <a:rPr lang="en" sz="1800">
                <a:solidFill>
                  <a:srgbClr val="FFFFFF"/>
                </a:solidFill>
                <a:latin typeface="Arial"/>
                <a:ea typeface="Arial"/>
                <a:cs typeface="Arial"/>
                <a:sym typeface="Arial"/>
              </a:rPr>
              <a:t>Researcher’s role:</a:t>
            </a:r>
          </a:p>
          <a:p>
            <a:pPr indent="-317500" lvl="1" marL="914400" rtl="0">
              <a:lnSpc>
                <a:spcPct val="115000"/>
              </a:lnSpc>
              <a:spcBef>
                <a:spcPts val="0"/>
              </a:spcBef>
              <a:spcAft>
                <a:spcPts val="1600"/>
              </a:spcAft>
              <a:buClr>
                <a:srgbClr val="FFFFFF"/>
              </a:buClr>
              <a:buSzPct val="100000"/>
              <a:buFont typeface="Arial"/>
              <a:buChar char="○"/>
            </a:pPr>
            <a:r>
              <a:rPr lang="en" sz="1400">
                <a:solidFill>
                  <a:srgbClr val="FFFFFF"/>
                </a:solidFill>
                <a:latin typeface="Arial"/>
                <a:ea typeface="Arial"/>
                <a:cs typeface="Arial"/>
                <a:sym typeface="Arial"/>
              </a:rPr>
              <a:t>The researcher designed and developed the digital storytelling program that was adapted into two 5th grade classrooms. He also created the instruments that were administered to the students and he analyzed the data received from the instruments.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2" name="Shape 1452"/>
        <p:cNvGrpSpPr/>
        <p:nvPr/>
      </p:nvGrpSpPr>
      <p:grpSpPr>
        <a:xfrm>
          <a:off x="0" y="0"/>
          <a:ext cx="0" cy="0"/>
          <a:chOff x="0" y="0"/>
          <a:chExt cx="0" cy="0"/>
        </a:xfrm>
      </p:grpSpPr>
      <p:pic>
        <p:nvPicPr>
          <p:cNvPr descr="Screen Shot 2017-04-17 at 5.36.37 PM.png" id="1453" name="Shape 1453"/>
          <p:cNvPicPr preferRelativeResize="0"/>
          <p:nvPr/>
        </p:nvPicPr>
        <p:blipFill>
          <a:blip r:embed="rId3">
            <a:alphaModFix/>
          </a:blip>
          <a:stretch>
            <a:fillRect/>
          </a:stretch>
        </p:blipFill>
        <p:spPr>
          <a:xfrm>
            <a:off x="193800" y="475775"/>
            <a:ext cx="8839201" cy="419194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7" name="Shape 1457"/>
        <p:cNvGrpSpPr/>
        <p:nvPr/>
      </p:nvGrpSpPr>
      <p:grpSpPr>
        <a:xfrm>
          <a:off x="0" y="0"/>
          <a:ext cx="0" cy="0"/>
          <a:chOff x="0" y="0"/>
          <a:chExt cx="0" cy="0"/>
        </a:xfrm>
      </p:grpSpPr>
      <p:pic>
        <p:nvPicPr>
          <p:cNvPr descr="Screen Shot 2017-04-17 at 8.29.31 PM.png" id="1458" name="Shape 1458"/>
          <p:cNvPicPr preferRelativeResize="0"/>
          <p:nvPr/>
        </p:nvPicPr>
        <p:blipFill>
          <a:blip r:embed="rId3">
            <a:alphaModFix/>
          </a:blip>
          <a:stretch>
            <a:fillRect/>
          </a:stretch>
        </p:blipFill>
        <p:spPr>
          <a:xfrm>
            <a:off x="152400" y="609600"/>
            <a:ext cx="8884774" cy="39872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Imogen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